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webextensions/webextension1.xml" ContentType="application/vnd.ms-office.webextensio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custDataLst>
    <p:tags r:id="rId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8"/>
  </p:normalViewPr>
  <p:slideViewPr>
    <p:cSldViewPr snapToGrid="0">
      <p:cViewPr varScale="1">
        <p:scale>
          <a:sx n="106" d="100"/>
          <a:sy n="106" d="100"/>
        </p:scale>
        <p:origin x="1336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AC37B-BD95-8FAF-6AFC-DFFFEDE74F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2D13F7-0634-287A-6421-B5CE60183D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F358BF-ABAF-9B56-1D22-A4258FC16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36D99-3883-0B42-B480-B7F1F3A12F0A}" type="datetimeFigureOut">
              <a:rPr lang="en-US" smtClean="0"/>
              <a:t>2/3/26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E808BC-188D-B1E7-C88A-0523C5F97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CFF774-C733-6A21-08A1-CD0A37461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3C8C-2005-6742-BA48-3CBCD96D7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885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57FE77-026C-8143-1A2D-DC2380112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A45DBE-67FD-EC12-F7D1-C934F2B630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A7A6CC-775D-807E-A30F-01D792466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36D99-3883-0B42-B480-B7F1F3A12F0A}" type="datetimeFigureOut">
              <a:rPr lang="en-US" smtClean="0"/>
              <a:t>2/3/26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CDF89B-2076-36ED-AC1A-8E00D9428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80C1D6-E9B2-B335-33DF-DCDEE2B1E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3C8C-2005-6742-BA48-3CBCD96D7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664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1D0E0C3-470C-1ED4-C02C-71D40DFB1C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56A0C1-70AA-84B9-46F4-6A096C4375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8570A5-7DDF-A162-9B8A-BD4769601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36D99-3883-0B42-B480-B7F1F3A12F0A}" type="datetimeFigureOut">
              <a:rPr lang="en-US" smtClean="0"/>
              <a:t>2/3/26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BAC14B-AC86-4802-7BEA-28B9A20AF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37A8AA-92D8-7079-426E-81478BD3D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3C8C-2005-6742-BA48-3CBCD96D7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347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EF594-43CC-0D4D-D20F-AD1970303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495333-79D4-147A-F426-B81C5DCAD5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B6591A-8752-5DB9-9E9C-7D16FA5D1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36D99-3883-0B42-B480-B7F1F3A12F0A}" type="datetimeFigureOut">
              <a:rPr lang="en-US" smtClean="0"/>
              <a:t>2/3/26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81965A-76AC-C4F0-4216-9BD0D6DAD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EB5A2C-233E-F274-357C-A5FBD67D1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3C8C-2005-6742-BA48-3CBCD96D7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902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07B7A-ED50-8146-89F4-5917C9CE4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DFDF62-C675-DA3A-60B5-5229D14B1B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F95770-DBAD-52A9-9F1B-F568DFB2D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36D99-3883-0B42-B480-B7F1F3A12F0A}" type="datetimeFigureOut">
              <a:rPr lang="en-US" smtClean="0"/>
              <a:t>2/3/26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B34F4E-05E3-5951-FB8E-CE8AA8A7C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8FC55A-2FDD-46A3-54FE-F0B0FB592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3C8C-2005-6742-BA48-3CBCD96D7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440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ECA0C9-8F09-2EB4-B831-DFD13E0D4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F42537-5AC7-1419-38AB-6C39C22D55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C67733-17A6-1CD0-0BDE-19789B0087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5D82DC-3E12-8332-FF06-AE11D7D11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36D99-3883-0B42-B480-B7F1F3A12F0A}" type="datetimeFigureOut">
              <a:rPr lang="en-US" smtClean="0"/>
              <a:t>2/3/26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976553-EAF6-170C-79F4-60E4A660C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8BCA4A-F91A-042F-5334-BD58F0F9C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3C8C-2005-6742-BA48-3CBCD96D7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753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3E20B-18F9-ADE1-3159-72DAC03C1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1920A3-25D6-8B3D-AA15-CDF01AE6CC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B24CF2-358D-9887-1104-73EFD45B55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1385E8-7F90-6680-E234-BFB92EC528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9A662E-AC1A-211B-1F9F-9CB20325F3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5318D71-6989-8150-C9D1-2E1E56641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36D99-3883-0B42-B480-B7F1F3A12F0A}" type="datetimeFigureOut">
              <a:rPr lang="en-US" smtClean="0"/>
              <a:t>2/3/26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0FD3AB-A866-4F8E-C2BE-6D313B6C6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942E0E-3165-27F8-9855-F0D702628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3C8C-2005-6742-BA48-3CBCD96D7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392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2C7DAF-40CB-610B-939B-F9F778484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3AD6F3-7C49-C94A-3CBB-801305BD6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36D99-3883-0B42-B480-B7F1F3A12F0A}" type="datetimeFigureOut">
              <a:rPr lang="en-US" smtClean="0"/>
              <a:t>2/3/26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D933BF-9DA3-722B-0897-465615A26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90C7BD-99F2-0130-3BF6-AB20D0C9A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3C8C-2005-6742-BA48-3CBCD96D7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751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5AE5D3-8314-AA9A-06B5-750CBC24E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36D99-3883-0B42-B480-B7F1F3A12F0A}" type="datetimeFigureOut">
              <a:rPr lang="en-US" smtClean="0"/>
              <a:t>2/3/26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4A3CB4-3B48-B116-91C9-211BAF6B5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209242-49D6-9B97-4916-5CBF4D10D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3C8C-2005-6742-BA48-3CBCD96D7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72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ADEFA-B00B-29AF-A738-2148CBAB6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D44B32-B4BC-AC68-A468-3778D7226F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C3F5C7-371F-FB1A-EEC6-B04FC6FB2D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51B746-532A-9DA5-6E9D-F41D28F011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36D99-3883-0B42-B480-B7F1F3A12F0A}" type="datetimeFigureOut">
              <a:rPr lang="en-US" smtClean="0"/>
              <a:t>2/3/26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33F7C5-0601-8695-E71B-38A206AE8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0096D8-0ADD-3813-6654-3EED0CA7B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3C8C-2005-6742-BA48-3CBCD96D7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556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0B54B-C3D4-0779-B0DA-DDC595080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B8CAC23-9A9B-82E8-99AC-6897699A83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FE67BA-4203-5B25-8141-E00367A50D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95B27B-A299-1B7F-89F8-0B672AF4A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36D99-3883-0B42-B480-B7F1F3A12F0A}" type="datetimeFigureOut">
              <a:rPr lang="en-US" smtClean="0"/>
              <a:t>2/3/26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5BE0EF-661D-5265-986A-255FD1CD7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2E86AC-B517-257E-83AA-48558110A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3C8C-2005-6742-BA48-3CBCD96D7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505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33C17E3-6DF6-3F07-FF7A-7A5DD416C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9177EE-1FBA-66B1-B576-70A18EE10A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57F11D-90B6-BBEA-6F77-B8AD4FBCE5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D36D99-3883-0B42-B480-B7F1F3A12F0A}" type="datetimeFigureOut">
              <a:rPr lang="en-US" smtClean="0"/>
              <a:t>2/3/26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F101E1-A381-6386-25E0-5DCB9DCE4F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D52AAC-4ABD-184C-6A96-D7DFB427D4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B253C8C-2005-6742-BA48-3CBCD96D7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533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11/relationships/webextension" Target="../webextensions/webextension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0DFC902-7D23-471A-B557-B6B6917D7A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" y="-5705"/>
            <a:ext cx="12191990" cy="169434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1424C13-0F5D-24F3-1A9B-42CFCB754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851" y="391402"/>
            <a:ext cx="9888496" cy="900131"/>
          </a:xfrm>
        </p:spPr>
        <p:txBody>
          <a:bodyPr anchor="t">
            <a:no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Product delivery requires immediate decision on priorities to get back on track with their objective by Q3, currently conflicted with customer success’ bandwidth needs.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55D5633-D557-4DCA-982C-FF36EB7A1C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88641"/>
            <a:ext cx="12191990" cy="51693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50D3AD2-FA80-415F-A9CE-54D884561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6851" y="2010758"/>
            <a:ext cx="45719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6" name="Content Placeholder 5">
                <a:extLst>
                  <a:ext uri="{FF2B5EF4-FFF2-40B4-BE49-F238E27FC236}">
                    <a16:creationId xmlns:a16="http://schemas.microsoft.com/office/drawing/2014/main" id="{58783869-C774-F01B-4574-EC8B6AF5DD19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853561915"/>
                  </p:ext>
                </p:extLst>
              </p:nvPr>
            </p:nvGraphicFramePr>
            <p:xfrm>
              <a:off x="-10" y="1688640"/>
              <a:ext cx="12191989" cy="5169359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3"/>
              </a:graphicData>
            </a:graphic>
          </p:graphicFrame>
        </mc:Choice>
        <mc:Fallback>
          <p:pic>
            <p:nvPicPr>
              <p:cNvPr id="6" name="Content Placeholder 5">
                <a:extLst>
                  <a:ext uri="{FF2B5EF4-FFF2-40B4-BE49-F238E27FC236}">
                    <a16:creationId xmlns:a16="http://schemas.microsoft.com/office/drawing/2014/main" id="{58783869-C774-F01B-4574-EC8B6AF5DD1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10" y="1688640"/>
                <a:ext cx="12191989" cy="5169359"/>
              </a:xfrm>
              <a:prstGeom prst="rect">
                <a:avLst/>
              </a:prstGeom>
            </p:spPr>
          </p:pic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64388477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RIDD_STYLESHEET" val="{&quot;selectedSheet&quot;:&quot;Custom Gray&quot;,&quot;sheets&quot;:{&quot;default&quot;:{&quot;presets&quot;:[{&quot;name&quot;:&quot;Header&quot;,&quot;fontFamily&quot;:&quot;Arial&quot;,&quot;fontColor&quot;:&quot;text&quot;,&quot;fontColor2&quot;:&quot;text2&quot;,&quot;fontWeight&quot;:&quot;bold&quot;,&quot;fontStyle&quot;:&quot;normal&quot;,&quot;fontSize&quot;:&quot;16pt&quot;,&quot;textDecoration&quot;:&quot;normal&quot;},{&quot;name&quot;:&quot;SubHeader&quot;,&quot;fontFamily&quot;:&quot;Arial&quot;,&quot;fontColor&quot;:&quot;text&quot;,&quot;fontColor2&quot;:&quot;text2&quot;,&quot;fontWeight&quot;:&quot;bold&quot;,&quot;fontStyle&quot;:&quot;normal&quot;,&quot;fontSize&quot;:&quot;14pt&quot;,&quot;textDecoration&quot;:&quot;normal&quot;},{&quot;name&quot;:&quot;Body&quot;,&quot;fontFamily&quot;:&quot;Arial&quot;,&quot;fontColor&quot;:&quot;text&quot;,&quot;fontColor2&quot;:&quot;text2&quot;,&quot;fontWeight&quot;:&quot;normal&quot;,&quot;fontStyle&quot;:&quot;normal&quot;,&quot;fontSize&quot;:&quot;12pt&quot;,&quot;textDecoration&quot;:&quot;normal&quot;},{&quot;name&quot;:&quot;Highlight&quot;,&quot;fontFamily&quot;:&quot;Calisto MT&quot;,&quot;fontColor&quot;:&quot;accent2&quot;,&quot;fontColor2&quot;:&quot;text2&quot;,&quot;fontWeight&quot;:&quot;bold&quot;,&quot;fontStyle&quot;:&quot;normal&quot;,&quot;fontSize&quot;:&quot;22pt&quot;,&quot;textDecoration&quot;:&quot;normal&quot;},{&quot;name&quot;:&quot;SmallBody&quot;,&quot;fontFamily&quot;:&quot;Arial&quot;,&quot;fontColor&quot;:&quot;text&quot;,&quot;fontColor2&quot;:&quot;text2&quot;,&quot;fontWeight&quot;:&quot;normal&quot;,&quot;fontStyle&quot;:&quot;normal&quot;,&quot;fontSize&quot;:&quot;10pt&quot;,&quot;textDecoration&quot;:&quot;normal&quot;},{&quot;name&quot;:&quot;Caption&quot;,&quot;fontFamily&quot;:&quot;Arial&quot;,&quot;fontColor&quot;:&quot;text&quot;,&quot;fontColor2&quot;:&quot;text2&quot;,&quot;fontWeight&quot;:&quot;normal&quot;,&quot;fontStyle&quot;:&quot;italic&quot;,&quot;fontSize&quot;:&quot;8pt&quot;,&quot;textDecoration&quot;:&quot;normal&quot;}],&quot;defaults&quot;:{&quot;preset&quot;:&quot;Body&quot;,&quot;border&quot;:&quot;level3&quot;,&quot;color&quot;:&quot;text&quot;,&quot;spacer&quot;:&quot;medium&quot;},&quot;colors&quot;:[{&quot;name&quot;:&quot;text&quot;,&quot;value&quot;:&quot;#333333&quot;},{&quot;name&quot;:&quot;background&quot;,&quot;value&quot;:&quot;#ffffff&quot;},{&quot;name&quot;:&quot;text2&quot;,&quot;value&quot;:&quot;#FFFFFF&quot;},{&quot;name&quot;:&quot;background2&quot;,&quot;value&quot;:&quot;#002C58&quot;},{&quot;name&quot;:&quot;accent1&quot;,&quot;value&quot;:&quot;#001866&quot;},{&quot;name&quot;:&quot;accent2&quot;,&quot;value&quot;:&quot;#4C05FF&quot;},{&quot;name&quot;:&quot;secondary1&quot;,&quot;value&quot;:&quot;#5Da8f9&quot;},{&quot;name&quot;:&quot;secondary2&quot;,&quot;value&quot;:&quot;#e8f0fa&quot;},{&quot;name&quot;:&quot;shading1&quot;,&quot;value&quot;:&quot;#eAeaea&quot;},{&quot;name&quot;:&quot;shading2&quot;,&quot;value&quot;:&quot;#c0c0c0&quot;},{&quot;name&quot;:&quot;hyperlink&quot;,&quot;value&quot;:&quot;#362fec&quot;},{&quot;name&quot;:&quot;followedhyperlink&quot;,&quot;value&quot;:&quot;#9C1FFE&quot;}],&quot;fontFamilies&quot;:[&quot;Arial&quot;,&quot;Bahnschrift&quot;,&quot;Baskerville Old Face&quot;,&quot;Bell MT&quot;,&quot;Bodoni MT&quot;,&quot;Book Antiqua&quot;,&quot;Bookman Old Style&quot;,&quot;Calibri&quot;,&quot;Calibri Light&quot;,&quot;Calisto MT&quot;,&quot;Cambria&quot;,&quot;Candara&quot;,&quot;Centaur&quot;,&quot;Century&quot;,&quot;Century Gothic&quot;,&quot;Consolas&quot;,&quot;Constantia&quot;,&quot;Corbel&quot;,&quot;Franklin Gothic Book&quot;,&quot;Garamond&quot;,&quot;Georgia&quot;,&quot;Gill Sans MT&quot;,&quot;Lucida Sans&quot;,&quot;Palatino Linotype&quot;,&quot;Perpetua&quot;,&quot;Rockwell&quot;,&quot;Sans Serif Collection&quot;,&quot;Segoe UI&quot;,&quot;Sylfaen&quot;,&quot;Tahoma&quot;,&quot;Times New Roman&quot;,&quot;Trebuchet MS&quot;,&quot;Verdana&quot;],&quot;fontSizes&quot;:[&quot;8pt&quot;,&quot;10pt&quot;,&quot;12pt&quot;,&quot;14pt&quot;,&quot;16pt&quot;,&quot;18pt&quot;,&quot;20pt&quot;,&quot;24pt&quot;],&quot;spacerWidths&quot;:[{&quot;name&quot;:&quot;expansive&quot;,&quot;width&quot;:72},{&quot;name&quot;:&quot;spacious&quot;,&quot;width&quot;:56},{&quot;name&quot;:&quot;comfortable&quot;,&quot;width&quot;:36},{&quot;name&quot;:&quot;cozy&quot;,&quot;width&quot;:28},{&quot;name&quot;:&quot;compact&quot;,&quot;width&quot;:18}],&quot;cellPadding&quot;:6,&quot;borders&quot;:[{&quot;name&quot;:&quot;level1&quot;,&quot;width&quot;:3,&quot;color&quot;:&quot;background2&quot;,&quot;type&quot;:&quot;solid&quot;},{&quot;name&quot;:&quot;level2&quot;,&quot;width&quot;:2,&quot;color&quot;:&quot;accent1&quot;,&quot;type&quot;:&quot;solid&quot;},{&quot;name&quot;:&quot;level3&quot;,&quot;width&quot;:1,&quot;color&quot;:&quot;text&quot;,&quot;type&quot;:&quot;solid&quot;},{&quot;name&quot;:&quot;level4&quot;,&quot;width&quot;:1,&quot;color&quot;:&quot;shading2&quot;,&quot;type&quot;:&quot;solid&quot;},{&quot;name&quot;:&quot;level5&quot;,&quot;width&quot;:1,&quot;color&quot;:&quot;shading2&quot;,&quot;type&quot;:&quot;dashed&quot;}],&quot;dataVisualizationColors&quot;:{&quot;sequential&quot;:[&quot;#1d25c4&quot;,&quot;#6166d6&quot;,&quot;#8e92e1&quot;,&quot;#BBBEED&quot;,&quot;#E8E9F9&quot;],&quot;diverging&quot;:[&quot;#4DC1FF&quot;,&quot;#4170F3&quot;,&quot;#7A6DEF&quot;,&quot;#B36BF1&quot;,&quot;#DB64FF&quot;]},&quot;statusColors&quot;:[{&quot;name&quot;:&quot;success&quot;,&quot;value&quot;:&quot;#009917&quot;},{&quot;name&quot;:&quot;warning&quot;,&quot;value&quot;:&quot;#FFD000&quot;},{&quot;name&quot;:&quot;danger&quot;,&quot;value&quot;:&quot;#DD0000&quot;}]},&quot;Red&quot;:{&quot;presets&quot;:[{&quot;name&quot;:&quot;Header&quot;,&quot;fontFamily&quot;:&quot;Arial&quot;,&quot;fontColor&quot;:&quot;text&quot;,&quot;fontColor2&quot;:&quot;text2&quot;,&quot;fontWeight&quot;:&quot;bold&quot;,&quot;fontStyle&quot;:&quot;normal&quot;,&quot;fontSize&quot;:&quot;16pt&quot;,&quot;textDecoration&quot;:&quot;normal&quot;},{&quot;name&quot;:&quot;SubHeader&quot;,&quot;fontFamily&quot;:&quot;Arial&quot;,&quot;fontColor&quot;:&quot;text&quot;,&quot;fontColor2&quot;:&quot;text2&quot;,&quot;fontWeight&quot;:&quot;bold&quot;,&quot;fontStyle&quot;:&quot;normal&quot;,&quot;fontSize&quot;:&quot;14pt&quot;,&quot;textDecoration&quot;:&quot;normal&quot;},{&quot;name&quot;:&quot;Body&quot;,&quot;fontFamily&quot;:&quot;Arial&quot;,&quot;fontColor&quot;:&quot;text&quot;,&quot;fontColor2&quot;:&quot;text2&quot;,&quot;fontWeight&quot;:&quot;normal&quot;,&quot;fontStyle&quot;:&quot;normal&quot;,&quot;fontSize&quot;:&quot;12pt&quot;,&quot;textDecoration&quot;:&quot;normal&quot;},{&quot;name&quot;:&quot;Highlight&quot;,&quot;fontFamily&quot;:&quot;Calisto MT&quot;,&quot;fontColor&quot;:&quot;accent2&quot;,&quot;fontColor2&quot;:&quot;text2&quot;,&quot;fontWeight&quot;:&quot;bold&quot;,&quot;fontStyle&quot;:&quot;normal&quot;,&quot;fontSize&quot;:&quot;22pt&quot;,&quot;textDecoration&quot;:&quot;normal&quot;},{&quot;name&quot;:&quot;SmallBody&quot;,&quot;fontFamily&quot;:&quot;Arial&quot;,&quot;fontColor&quot;:&quot;text&quot;,&quot;fontColor2&quot;:&quot;text2&quot;,&quot;fontWeight&quot;:&quot;normal&quot;,&quot;fontStyle&quot;:&quot;normal&quot;,&quot;fontSize&quot;:&quot;10pt&quot;,&quot;textDecoration&quot;:&quot;normal&quot;},{&quot;name&quot;:&quot;Caption&quot;,&quot;fontFamily&quot;:&quot;Arial&quot;,&quot;fontColor&quot;:&quot;text&quot;,&quot;fontColor2&quot;:&quot;text2&quot;,&quot;fontWeight&quot;:&quot;normal&quot;,&quot;fontStyle&quot;:&quot;italic&quot;,&quot;fontSize&quot;:&quot;8pt&quot;,&quot;textDecoration&quot;:&quot;normal&quot;}],&quot;defaults&quot;:{&quot;preset&quot;:&quot;Body&quot;,&quot;border&quot;:&quot;level3&quot;,&quot;color&quot;:&quot;text&quot;,&quot;spacer&quot;:&quot;medium&quot;},&quot;colors&quot;:[{&quot;name&quot;:&quot;text&quot;,&quot;value&quot;:&quot;#333333&quot;},{&quot;name&quot;:&quot;background&quot;,&quot;value&quot;:&quot;#ffffff&quot;},{&quot;name&quot;:&quot;text2&quot;,&quot;value&quot;:&quot;#FFFFFF&quot;},{&quot;name&quot;:&quot;background2&quot;,&quot;value&quot;:&quot;#240000&quot;},{&quot;name&quot;:&quot;accent1&quot;,&quot;value&quot;:&quot;#FB031B&quot;},{&quot;name&quot;:&quot;accent2&quot;,&quot;value&quot;:&quot;#2e4a64&quot;},{&quot;name&quot;:&quot;secondary1&quot;,&quot;value&quot;:&quot;#bdc5cc&quot;},{&quot;name&quot;:&quot;secondary2&quot;,&quot;value&quot;:&quot;#ffe9ec&quot;},{&quot;name&quot;:&quot;shading1&quot;,&quot;value&quot;:&quot;#dadada&quot;},{&quot;name&quot;:&quot;shading2&quot;,&quot;value&quot;:&quot;#bbbbbb&quot;},{&quot;name&quot;:&quot;hyperlink&quot;,&quot;value&quot;:&quot;#362fec&quot;},{&quot;name&quot;:&quot;followedhyperlink&quot;,&quot;value&quot;:&quot;#9C1FFE&quot;}],&quot;fontFamilies&quot;:[&quot;Arial&quot;,&quot;Bahnschrift&quot;,&quot;Baskerville Old Face&quot;,&quot;Bell MT&quot;,&quot;Bodoni MT&quot;,&quot;Book Antiqua&quot;,&quot;Bookman Old Style&quot;,&quot;Calibri&quot;,&quot;Calibri Light&quot;,&quot;Calisto MT&quot;,&quot;Cambria&quot;,&quot;Candara&quot;,&quot;Centaur&quot;,&quot;Century&quot;,&quot;Century Gothic&quot;,&quot;Consolas&quot;,&quot;Constantia&quot;,&quot;Corbel&quot;,&quot;Franklin Gothic Book&quot;,&quot;Garamond&quot;,&quot;Georgia&quot;,&quot;Gill Sans MT&quot;,&quot;Lucida Sans&quot;,&quot;Palatino Linotype&quot;,&quot;Perpetua&quot;,&quot;Rockwell&quot;,&quot;Sans Serif Collection&quot;,&quot;Segoe UI&quot;,&quot;Sylfaen&quot;,&quot;Tahoma&quot;,&quot;Times New Roman&quot;,&quot;Trebuchet MS&quot;,&quot;Verdana&quot;],&quot;fontSizes&quot;:[&quot;8pt&quot;,&quot;10pt&quot;,&quot;12pt&quot;,&quot;14pt&quot;,&quot;16pt&quot;,&quot;18pt&quot;,&quot;20pt&quot;,&quot;24pt&quot;],&quot;spacerWidths&quot;:[{&quot;name&quot;:&quot;expansive&quot;,&quot;width&quot;:72},{&quot;name&quot;:&quot;spacious&quot;,&quot;width&quot;:56},{&quot;name&quot;:&quot;comfortable&quot;,&quot;width&quot;:36},{&quot;name&quot;:&quot;cozy&quot;,&quot;width&quot;:28},{&quot;name&quot;:&quot;compact&quot;,&quot;width&quot;:18}],&quot;cellPadding&quot;:6,&quot;borders&quot;:[{&quot;name&quot;:&quot;level1&quot;,&quot;width&quot;:3,&quot;color&quot;:&quot;background2&quot;,&quot;type&quot;:&quot;solid&quot;},{&quot;name&quot;:&quot;level2&quot;,&quot;width&quot;:2,&quot;color&quot;:&quot;accent1&quot;,&quot;type&quot;:&quot;solid&quot;},{&quot;name&quot;:&quot;level3&quot;,&quot;width&quot;:1,&quot;color&quot;:&quot;text&quot;,&quot;type&quot;:&quot;solid&quot;},{&quot;name&quot;:&quot;level4&quot;,&quot;width&quot;:1,&quot;color&quot;:&quot;shading2&quot;,&quot;type&quot;:&quot;solid&quot;},{&quot;name&quot;:&quot;level5&quot;,&quot;width&quot;:1,&quot;color&quot;:&quot;shading2&quot;,&quot;type&quot;:&quot;dashed&quot;}],&quot;dataVisualizationColors&quot;:{&quot;sequential&quot;:[&quot;#fb031b&quot;,&quot;#fc4f5f&quot;,&quot;#fd818d&quot;,&quot;#feb3bb&quot;,&quot;#ffe6e8&quot;],&quot;diverging&quot;:[&quot;#c10d1f&quot;,&quot;#c10d9d&quot;,&quot;#8d52a1&quot;,&quot;#5652a1&quot;,&quot;#085caa&quot;]},&quot;statusColors&quot;:[{&quot;name&quot;:&quot;success&quot;,&quot;value&quot;:&quot;#009917&quot;},{&quot;name&quot;:&quot;warning&quot;,&quot;value&quot;:&quot;#FFD000&quot;},{&quot;name&quot;:&quot;danger&quot;,&quot;value&quot;:&quot;#DD0000&quot;}]},&quot;Green&quot;:{&quot;presets&quot;:[{&quot;name&quot;:&quot;Header&quot;,&quot;fontFamily&quot;:&quot;Arial&quot;,&quot;fontColor&quot;:&quot;text&quot;,&quot;fontColor2&quot;:&quot;text2&quot;,&quot;fontWeight&quot;:&quot;bold&quot;,&quot;fontStyle&quot;:&quot;normal&quot;,&quot;fontSize&quot;:&quot;16pt&quot;,&quot;textDecoration&quot;:&quot;normal&quot;},{&quot;name&quot;:&quot;SubHeader&quot;,&quot;fontFamily&quot;:&quot;Arial&quot;,&quot;fontColor&quot;:&quot;text&quot;,&quot;fontColor2&quot;:&quot;text2&quot;,&quot;fontWeight&quot;:&quot;bold&quot;,&quot;fontStyle&quot;:&quot;normal&quot;,&quot;fontSize&quot;:&quot;14pt&quot;,&quot;textDecoration&quot;:&quot;normal&quot;},{&quot;name&quot;:&quot;Body&quot;,&quot;fontFamily&quot;:&quot;Arial&quot;,&quot;fontColor&quot;:&quot;text&quot;,&quot;fontColor2&quot;:&quot;text2&quot;,&quot;fontWeight&quot;:&quot;normal&quot;,&quot;fontStyle&quot;:&quot;normal&quot;,&quot;fontSize&quot;:&quot;12pt&quot;,&quot;textDecoration&quot;:&quot;normal&quot;},{&quot;name&quot;:&quot;Highlight&quot;,&quot;fontFamily&quot;:&quot;Calisto MT&quot;,&quot;fontColor&quot;:&quot;accent2&quot;,&quot;fontColor2&quot;:&quot;text2&quot;,&quot;fontWeight&quot;:&quot;bold&quot;,&quot;fontStyle&quot;:&quot;normal&quot;,&quot;fontSize&quot;:&quot;22pt&quot;,&quot;textDecoration&quot;:&quot;normal&quot;},{&quot;name&quot;:&quot;SmallBody&quot;,&quot;fontFamily&quot;:&quot;Arial&quot;,&quot;fontColor&quot;:&quot;text&quot;,&quot;fontColor2&quot;:&quot;text2&quot;,&quot;fontWeight&quot;:&quot;normal&quot;,&quot;fontStyle&quot;:&quot;normal&quot;,&quot;fontSize&quot;:&quot;10pt&quot;,&quot;textDecoration&quot;:&quot;normal&quot;},{&quot;name&quot;:&quot;Caption&quot;,&quot;fontFamily&quot;:&quot;Arial&quot;,&quot;fontColor&quot;:&quot;text&quot;,&quot;fontColor2&quot;:&quot;text2&quot;,&quot;fontWeight&quot;:&quot;normal&quot;,&quot;fontStyle&quot;:&quot;italic&quot;,&quot;fontSize&quot;:&quot;8pt&quot;,&quot;textDecoration&quot;:&quot;normal&quot;}],&quot;defaults&quot;:{&quot;preset&quot;:&quot;Body&quot;,&quot;border&quot;:&quot;level3&quot;,&quot;color&quot;:&quot;text&quot;,&quot;spacer&quot;:&quot;medium&quot;},&quot;colors&quot;:[{&quot;name&quot;:&quot;text&quot;,&quot;value&quot;:&quot;#333333&quot;},{&quot;name&quot;:&quot;background&quot;,&quot;value&quot;:&quot;#ffffff&quot;},{&quot;name&quot;:&quot;text2&quot;,&quot;value&quot;:&quot;#FFFFFF&quot;},{&quot;name&quot;:&quot;background2&quot;,&quot;value&quot;:&quot;#031d12&quot;},{&quot;name&quot;:&quot;accent1&quot;,&quot;value&quot;:&quot;#00564b&quot;},{&quot;name&quot;:&quot;accent2&quot;,&quot;value&quot;:&quot;#009c58&quot;},{&quot;name&quot;:&quot;secondary1&quot;,&quot;value&quot;:&quot;#17de88&quot;},{&quot;name&quot;:&quot;secondary2&quot;,&quot;value&quot;:&quot;#e2f2e6&quot;},{&quot;name&quot;:&quot;shading1&quot;,&quot;value&quot;:&quot;#dfdfdf&quot;},{&quot;name&quot;:&quot;shading2&quot;,&quot;value&quot;:&quot;#bbbbbb&quot;},{&quot;name&quot;:&quot;hyperlink&quot;,&quot;value&quot;:&quot;#362fec&quot;},{&quot;name&quot;:&quot;followedhyperlink&quot;,&quot;value&quot;:&quot;#9C1FFE&quot;}],&quot;fontFamilies&quot;:[&quot;Arial&quot;,&quot;Bahnschrift&quot;,&quot;Baskerville Old Face&quot;,&quot;Bell MT&quot;,&quot;Bodoni MT&quot;,&quot;Book Antiqua&quot;,&quot;Bookman Old Style&quot;,&quot;Calibri&quot;,&quot;Calibri Light&quot;,&quot;Calisto MT&quot;,&quot;Cambria&quot;,&quot;Candara&quot;,&quot;Centaur&quot;,&quot;Century&quot;,&quot;Century Gothic&quot;,&quot;Consolas&quot;,&quot;Constantia&quot;,&quot;Corbel&quot;,&quot;Franklin Gothic Book&quot;,&quot;Garamond&quot;,&quot;Georgia&quot;,&quot;Gill Sans MT&quot;,&quot;Lucida Sans&quot;,&quot;Palatino Linotype&quot;,&quot;Perpetua&quot;,&quot;Rockwell&quot;,&quot;Sans Serif Collection&quot;,&quot;Segoe UI&quot;,&quot;Sylfaen&quot;,&quot;Tahoma&quot;,&quot;Times New Roman&quot;,&quot;Trebuchet MS&quot;,&quot;Verdana&quot;],&quot;fontSizes&quot;:[&quot;8pt&quot;,&quot;10pt&quot;,&quot;12pt&quot;,&quot;14pt&quot;,&quot;16pt&quot;,&quot;18pt&quot;,&quot;20pt&quot;,&quot;24pt&quot;],&quot;spacerWidths&quot;:[{&quot;name&quot;:&quot;expansive&quot;,&quot;width&quot;:72},{&quot;name&quot;:&quot;spacious&quot;,&quot;width&quot;:56},{&quot;name&quot;:&quot;comfortable&quot;,&quot;width&quot;:36},{&quot;name&quot;:&quot;cozy&quot;,&quot;width&quot;:28},{&quot;name&quot;:&quot;compact&quot;,&quot;width&quot;:18}],&quot;cellPadding&quot;:6,&quot;borders&quot;:[{&quot;name&quot;:&quot;level1&quot;,&quot;width&quot;:3,&quot;color&quot;:&quot;background2&quot;,&quot;type&quot;:&quot;solid&quot;},{&quot;name&quot;:&quot;level2&quot;,&quot;width&quot;:2,&quot;color&quot;:&quot;accent1&quot;,&quot;type&quot;:&quot;solid&quot;},{&quot;name&quot;:&quot;level3&quot;,&quot;width&quot;:1,&quot;color&quot;:&quot;text&quot;,&quot;type&quot;:&quot;solid&quot;},{&quot;name&quot;:&quot;level4&quot;,&quot;width&quot;:1,&quot;color&quot;:&quot;shading2&quot;,&quot;type&quot;:&quot;solid&quot;},{&quot;name&quot;:&quot;level5&quot;,&quot;width&quot;:1,&quot;color&quot;:&quot;shading2&quot;,&quot;type&quot;:&quot;dashed&quot;}],&quot;dataVisualizationColors&quot;:{&quot;sequential&quot;:[&quot;#118955&quot;,&quot;#58ac88&quot;,&quot;#88c4aa&quot;,&quot;#b8dccc&quot;,&quot;#e7f3ee&quot;],&quot;diverging&quot;:[&quot;#29669f&quot;,&quot;#5f8fc2&quot;,&quot;#9f99a4&quot;,&quot;#c6683c&quot;,&quot;#b75200&quot;]},&quot;statusColors&quot;:[{&quot;name&quot;:&quot;success&quot;,&quot;value&quot;:&quot;#009917&quot;},{&quot;name&quot;:&quot;warning&quot;,&quot;value&quot;:&quot;#FFD000&quot;},{&quot;name&quot;:&quot;danger&quot;,&quot;value&quot;:&quot;#DD0000&quot;}]},&quot;Black&quot;:{&quot;presets&quot;:[{&quot;name&quot;:&quot;Header&quot;,&quot;fontFamily&quot;:&quot;Arial&quot;,&quot;fontColor&quot;:&quot;text&quot;,&quot;fontColor2&quot;:&quot;text2&quot;,&quot;fontWeight&quot;:&quot;bold&quot;,&quot;fontStyle&quot;:&quot;normal&quot;,&quot;fontSize&quot;:&quot;16pt&quot;,&quot;textDecoration&quot;:&quot;normal&quot;},{&quot;name&quot;:&quot;SubHeader&quot;,&quot;fontFamily&quot;:&quot;Arial&quot;,&quot;fontColor&quot;:&quot;text&quot;,&quot;fontColor2&quot;:&quot;text2&quot;,&quot;fontWeight&quot;:&quot;bold&quot;,&quot;fontStyle&quot;:&quot;normal&quot;,&quot;fontSize&quot;:&quot;14pt&quot;,&quot;textDecoration&quot;:&quot;normal&quot;},{&quot;name&quot;:&quot;Body&quot;,&quot;fontFamily&quot;:&quot;Arial&quot;,&quot;fontColor&quot;:&quot;text&quot;,&quot;fontColor2&quot;:&quot;text2&quot;,&quot;fontWeight&quot;:&quot;normal&quot;,&quot;fontStyle&quot;:&quot;normal&quot;,&quot;fontSize&quot;:&quot;12pt&quot;,&quot;textDecoration&quot;:&quot;normal&quot;},{&quot;name&quot;:&quot;Highlight&quot;,&quot;fontFamily&quot;:&quot;Calisto MT&quot;,&quot;fontColor&quot;:&quot;accent2&quot;,&quot;fontColor2&quot;:&quot;text2&quot;,&quot;fontWeight&quot;:&quot;bold&quot;,&quot;fontStyle&quot;:&quot;normal&quot;,&quot;fontSize&quot;:&quot;22pt&quot;,&quot;textDecoration&quot;:&quot;normal&quot;},{&quot;name&quot;:&quot;SmallBody&quot;,&quot;fontFamily&quot;:&quot;Arial&quot;,&quot;fontColor&quot;:&quot;text&quot;,&quot;fontColor2&quot;:&quot;text2&quot;,&quot;fontWeight&quot;:&quot;normal&quot;,&quot;fontStyle&quot;:&quot;normal&quot;,&quot;fontSize&quot;:&quot;10pt&quot;,&quot;textDecoration&quot;:&quot;normal&quot;},{&quot;name&quot;:&quot;Caption&quot;,&quot;fontFamily&quot;:&quot;Arial&quot;,&quot;fontColor&quot;:&quot;text&quot;,&quot;fontColor2&quot;:&quot;text2&quot;,&quot;fontWeight&quot;:&quot;normal&quot;,&quot;fontStyle&quot;:&quot;italic&quot;,&quot;fontSize&quot;:&quot;8pt&quot;,&quot;textDecoration&quot;:&quot;normal&quot;}],&quot;defaults&quot;:{&quot;preset&quot;:&quot;Body&quot;,&quot;border&quot;:&quot;level3&quot;,&quot;color&quot;:&quot;text&quot;,&quot;spacer&quot;:&quot;medium&quot;},&quot;colors&quot;:[{&quot;name&quot;:&quot;text&quot;,&quot;value&quot;:&quot;#333333&quot;},{&quot;name&quot;:&quot;background&quot;,&quot;value&quot;:&quot;#ffffff&quot;},{&quot;name&quot;:&quot;text2&quot;,&quot;value&quot;:&quot;#FFFFFF&quot;},{&quot;name&quot;:&quot;background2&quot;,&quot;value&quot;:&quot;#000000&quot;},{&quot;name&quot;:&quot;accent1&quot;,&quot;value&quot;:&quot;#444444&quot;},{&quot;name&quot;:&quot;accent2&quot;,&quot;value&quot;:&quot;#cecbb0&quot;},{&quot;name&quot;:&quot;secondary1&quot;,&quot;value&quot;:&quot;#e6d327&quot;},{&quot;name&quot;:&quot;secondary2&quot;,&quot;value&quot;:&quot;#e3e3e3&quot;},{&quot;name&quot;:&quot;shading1&quot;,&quot;value&quot;:&quot;#dadada&quot;},{&quot;name&quot;:&quot;shading2&quot;,&quot;value&quot;:&quot;#bbbbbb&quot;},{&quot;name&quot;:&quot;hyperlink&quot;,&quot;value&quot;:&quot;#362fec&quot;},{&quot;name&quot;:&quot;followedhyperlink&quot;,&quot;value&quot;:&quot;#9C1FFE&quot;}],&quot;fontFamilies&quot;:[&quot;Arial&quot;,&quot;Bahnschrift&quot;,&quot;Baskerville Old Face&quot;,&quot;Bell MT&quot;,&quot;Bodoni MT&quot;,&quot;Book Antiqua&quot;,&quot;Bookman Old Style&quot;,&quot;Calibri&quot;,&quot;Calibri Light&quot;,&quot;Calisto MT&quot;,&quot;Cambria&quot;,&quot;Candara&quot;,&quot;Centaur&quot;,&quot;Century&quot;,&quot;Century Gothic&quot;,&quot;Consolas&quot;,&quot;Constantia&quot;,&quot;Corbel&quot;,&quot;Franklin Gothic Book&quot;,&quot;Garamond&quot;,&quot;Georgia&quot;,&quot;Gill Sans MT&quot;,&quot;Lucida Sans&quot;,&quot;Palatino Linotype&quot;,&quot;Perpetua&quot;,&quot;Rockwell&quot;,&quot;Sans Serif Collection&quot;,&quot;Segoe UI&quot;,&quot;Sylfaen&quot;,&quot;Tahoma&quot;,&quot;Times New Roman&quot;,&quot;Trebuchet MS&quot;,&quot;Verdana&quot;],&quot;fontSizes&quot;:[&quot;8pt&quot;,&quot;10pt&quot;,&quot;12pt&quot;,&quot;14pt&quot;,&quot;16pt&quot;,&quot;18pt&quot;,&quot;20pt&quot;,&quot;24pt&quot;],&quot;spacerWidths&quot;:[{&quot;name&quot;:&quot;expansive&quot;,&quot;width&quot;:72},{&quot;name&quot;:&quot;spacious&quot;,&quot;width&quot;:56},{&quot;name&quot;:&quot;comfortable&quot;,&quot;width&quot;:36},{&quot;name&quot;:&quot;cozy&quot;,&quot;width&quot;:28},{&quot;name&quot;:&quot;compact&quot;,&quot;width&quot;:18}],&quot;cellPadding&quot;:6,&quot;borders&quot;:[{&quot;name&quot;:&quot;level1&quot;,&quot;width&quot;:3,&quot;color&quot;:&quot;background2&quot;,&quot;type&quot;:&quot;solid&quot;},{&quot;name&quot;:&quot;level2&quot;,&quot;width&quot;:2,&quot;color&quot;:&quot;accent1&quot;,&quot;type&quot;:&quot;solid&quot;},{&quot;name&quot;:&quot;level3&quot;,&quot;width&quot;:1,&quot;color&quot;:&quot;text&quot;,&quot;type&quot;:&quot;solid&quot;},{&quot;name&quot;:&quot;level4&quot;,&quot;width&quot;:1,&quot;color&quot;:&quot;shading2&quot;,&quot;type&quot;:&quot;solid&quot;},{&quot;name&quot;:&quot;level5&quot;,&quot;width&quot;:1,&quot;color&quot;:&quot;shading2&quot;,&quot;type&quot;:&quot;dashed&quot;}],&quot;dataVisualizationColors&quot;:{&quot;sequential&quot;:[&quot;#212121&quot;,&quot;#646464&quot;,&quot;#909090&quot;,&quot;#bcbcbc&quot;,&quot;#eeeeee&quot;],&quot;diverging&quot;:[&quot;#EBEA02&quot;,&quot;#e6f035&quot;,&quot;#b9ee5d&quot;,&quot;#97e07c&quot;,&quot;#81cc8a&quot;]},&quot;statusColors&quot;:[{&quot;name&quot;:&quot;success&quot;,&quot;value&quot;:&quot;#009917&quot;},{&quot;name&quot;:&quot;warning&quot;,&quot;value&quot;:&quot;#FFD000&quot;},{&quot;name&quot;:&quot;danger&quot;,&quot;value&quot;:&quot;#DD0000&quot;}]},&quot;Custom Gray&quot;:{&quot;presets&quot;:[{&quot;name&quot;:&quot;Header&quot;,&quot;fontFamily&quot;:&quot;Arial&quot;,&quot;fontColor&quot;:&quot;text&quot;,&quot;fontColor2&quot;:&quot;text2&quot;,&quot;fontWeight&quot;:&quot;bold&quot;,&quot;fontStyle&quot;:&quot;normal&quot;,&quot;fontSize&quot;:&quot;16pt&quot;,&quot;textDecoration&quot;:&quot;normal&quot;},{&quot;name&quot;:&quot;SubHeader&quot;,&quot;fontFamily&quot;:&quot;Arial&quot;,&quot;fontColor&quot;:&quot;text&quot;,&quot;fontColor2&quot;:&quot;text2&quot;,&quot;fontWeight&quot;:&quot;bold&quot;,&quot;fontStyle&quot;:&quot;normal&quot;,&quot;fontSize&quot;:&quot;14pt&quot;,&quot;textDecoration&quot;:&quot;normal&quot;},{&quot;name&quot;:&quot;Body&quot;,&quot;fontFamily&quot;:&quot;Arial&quot;,&quot;fontColor&quot;:&quot;text&quot;,&quot;fontColor2&quot;:&quot;text2&quot;,&quot;fontWeight&quot;:&quot;normal&quot;,&quot;fontStyle&quot;:&quot;normal&quot;,&quot;fontSize&quot;:&quot;12pt&quot;,&quot;textDecoration&quot;:&quot;normal&quot;},{&quot;name&quot;:&quot;Highlight&quot;,&quot;fontFamily&quot;:&quot;Arial&quot;,&quot;fontColor&quot;:&quot;accent2&quot;,&quot;fontColor2&quot;:&quot;text2&quot;,&quot;fontWeight&quot;:&quot;bold&quot;,&quot;fontStyle&quot;:&quot;normal&quot;,&quot;fontSize&quot;:&quot;22pt&quot;,&quot;textDecoration&quot;:&quot;normal&quot;},{&quot;name&quot;:&quot;SmallBody&quot;,&quot;fontFamily&quot;:&quot;Arial&quot;,&quot;fontColor&quot;:&quot;text&quot;,&quot;fontColor2&quot;:&quot;text2&quot;,&quot;fontWeight&quot;:&quot;normal&quot;,&quot;fontStyle&quot;:&quot;normal&quot;,&quot;fontSize&quot;:&quot;10pt&quot;,&quot;textDecoration&quot;:&quot;normal&quot;},{&quot;name&quot;:&quot;Caption&quot;,&quot;fontFamily&quot;:&quot;Arial&quot;,&quot;fontColor&quot;:&quot;text&quot;,&quot;fontColor2&quot;:&quot;text2&quot;,&quot;fontWeight&quot;:&quot;normal&quot;,&quot;fontStyle&quot;:&quot;italic&quot;,&quot;fontSize&quot;:&quot;8pt&quot;,&quot;textDecoration&quot;:&quot;normal&quot;}],&quot;defaults&quot;:{&quot;preset&quot;:&quot;Body&quot;,&quot;border&quot;:&quot;level3&quot;,&quot;color&quot;:&quot;text&quot;,&quot;spacer&quot;:&quot;medium&quot;},&quot;colors&quot;:[{&quot;name&quot;:&quot;text&quot;,&quot;value&quot;:&quot;#333333&quot;},{&quot;name&quot;:&quot;background&quot;,&quot;value&quot;:&quot;#ffffff&quot;},{&quot;name&quot;:&quot;text2&quot;,&quot;value&quot;:&quot;#FFFFFF&quot;},{&quot;name&quot;:&quot;background2&quot;,&quot;value&quot;:&quot;#F2F2F2&quot;},{&quot;name&quot;:&quot;accent1&quot;,&quot;value&quot;:&quot;#000000&quot;},{&quot;name&quot;:&quot;accent2&quot;,&quot;value&quot;:&quot;#333333&quot;},{&quot;name&quot;:&quot;secondary1&quot;,&quot;value&quot;:&quot;#767676&quot;},{&quot;name&quot;:&quot;secondary2&quot;,&quot;value&quot;:&quot;#a9a9a9&quot;},{&quot;name&quot;:&quot;shading1&quot;,&quot;value&quot;:&quot;#eAeaea&quot;},{&quot;name&quot;:&quot;shading2&quot;,&quot;value&quot;:&quot;#c0c0c0&quot;},{&quot;name&quot;:&quot;hyperlink&quot;,&quot;value&quot;:&quot;#362fec&quot;},{&quot;name&quot;:&quot;followedhyperlink&quot;,&quot;value&quot;:&quot;#9C1FFE&quot;}],&quot;fontFamilies&quot;:[&quot;Arial&quot;,&quot;Bahnschrift&quot;,&quot;Baskerville Old Face&quot;,&quot;Bell MT&quot;,&quot;Bodoni MT&quot;,&quot;Book Antiqua&quot;,&quot;Bookman Old Style&quot;,&quot;Calibri&quot;,&quot;Calibri Light&quot;,&quot;Calisto MT&quot;,&quot;Cambria&quot;,&quot;Candara&quot;,&quot;Centaur&quot;,&quot;Century&quot;,&quot;Century Gothic&quot;,&quot;Consolas&quot;,&quot;Constantia&quot;,&quot;Corbel&quot;,&quot;Franklin Gothic Book&quot;,&quot;Garamond&quot;,&quot;Georgia&quot;,&quot;Gill Sans MT&quot;,&quot;Lucida Sans&quot;,&quot;Palatino Linotype&quot;,&quot;Perpetua&quot;,&quot;Rockwell&quot;,&quot;Sans Serif Collection&quot;,&quot;Segoe UI&quot;,&quot;Sylfaen&quot;,&quot;Tahoma&quot;,&quot;Times New Roman&quot;,&quot;Trebuchet MS&quot;,&quot;Verdana&quot;],&quot;fontSizes&quot;:[&quot;8pt&quot;,&quot;10pt&quot;,&quot;12pt&quot;,&quot;14pt&quot;,&quot;16pt&quot;,&quot;18pt&quot;,&quot;20pt&quot;,&quot;24pt&quot;],&quot;spacerWidths&quot;:[{&quot;name&quot;:&quot;expansive&quot;,&quot;width&quot;:72},{&quot;name&quot;:&quot;spacious&quot;,&quot;width&quot;:56},{&quot;name&quot;:&quot;comfortable&quot;,&quot;width&quot;:36},{&quot;name&quot;:&quot;cozy&quot;,&quot;width&quot;:28},{&quot;name&quot;:&quot;compact&quot;,&quot;width&quot;:18}],&quot;cellPadding&quot;:6,&quot;borders&quot;:[{&quot;name&quot;:&quot;level1&quot;,&quot;width&quot;:3,&quot;color&quot;:&quot;background2&quot;,&quot;type&quot;:&quot;solid&quot;},{&quot;name&quot;:&quot;level2&quot;,&quot;width&quot;:2,&quot;color&quot;:&quot;accent1&quot;,&quot;type&quot;:&quot;solid&quot;},{&quot;name&quot;:&quot;level3&quot;,&quot;width&quot;:1,&quot;color&quot;:&quot;text&quot;,&quot;type&quot;:&quot;solid&quot;},{&quot;name&quot;:&quot;level4&quot;,&quot;width&quot;:1,&quot;color&quot;:&quot;shading2&quot;,&quot;type&quot;:&quot;solid&quot;},{&quot;name&quot;:&quot;level5&quot;,&quot;width&quot;:1,&quot;color&quot;:&quot;shading2&quot;,&quot;type&quot;:&quot;dashed&quot;}],&quot;dataVisualizationColors&quot;:{&quot;sequential&quot;:[&quot;#1d25c4&quot;,&quot;#6166d6&quot;,&quot;#8e92e1&quot;,&quot;#BBBEED&quot;,&quot;#E8E9F9&quot;],&quot;diverging&quot;:[&quot;#4DC1FF&quot;,&quot;#4170F3&quot;,&quot;#7A6DEF&quot;,&quot;#B36BF1&quot;,&quot;#DB64FF&quot;]},&quot;statusColors&quot;:[{&quot;name&quot;:&quot;success&quot;,&quot;value&quot;:&quot;#009917&quot;},{&quot;name&quot;:&quot;warning&quot;,&quot;value&quot;:&quot;#FFD000&quot;},{&quot;name&quot;:&quot;danger&quot;,&quot;value&quot;:&quot;#DD0000&quot;}]}}}"/>
  <p:tag name="DECKAI_COLOR_SCHEMES" val="Hello from VBA at 3:51:26 PM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RIDD" val="{&quot;cols&quot;:[1,0.6813519411037541,0.6334562006716413,&quot;s24&quot;,1,1],&quot;rows&quot;:[0.8,1.05,1.05,1.05,1.05],&quot;cells&quot;:[[{&quot;id&quot;:&quot;756872fa-03d3-490a-aa25-ad643396c520&quot;,&quot;text&quot;:&quot;Objectives&quot;,&quot;json&quot;:{&quot;type&quot;:&quot;doc&quot;,&quot;content&quot;:[{&quot;type&quot;:&quot;paragraph&quot;,&quot;attrs&quot;:{&quot;textAlign&quot;:&quot;center&quot;},&quot;content&quot;:[{&quot;type&quot;:&quot;text&quot;,&quot;marks&quot;:[{&quot;type&quot;:&quot;textStyle&quot;,&quot;attrs&quot;:{&quot;backgroundColor&quot;:null,&quot;color&quot;:&quot;#333333&quot;,&quot;fontFamily&quot;:&quot;Arial&quot;,&quot;fontSize&quot;:&quot;12pt&quot;,&quot;lineHeight&quot;:null}},{&quot;type&quot;:&quot;bold&quot;}],&quot;text&quot;:&quot;Objectives&quot;}]}]}},{&quot;id&quot;:&quot;84ba4be3-ee49-4c8a-b9c6-d3f03c8adb70&quot;,&quot;text&quot;:&quot;Status&quot;,&quot;json&quot;:{&quot;type&quot;:&quot;doc&quot;,&quot;content&quot;:[{&quot;type&quot;:&quot;paragraph&quot;,&quot;attrs&quot;:{&quot;textAlign&quot;:&quot;center&quot;},&quot;content&quot;:[{&quot;type&quot;:&quot;text&quot;,&quot;marks&quot;:[{&quot;type&quot;:&quot;textStyle&quot;,&quot;attrs&quot;:{&quot;backgroundColor&quot;:null,&quot;color&quot;:&quot;#333333&quot;,&quot;fontFamily&quot;:&quot;Arial&quot;,&quot;fontSize&quot;:&quot;12pt&quot;,&quot;lineHeight&quot;:null}},{&quot;type&quot;:&quot;bold&quot;}],&quot;text&quot;:&quot;Status&quot;}]}]}},{&quot;id&quot;:&quot;a476ea64-8989-4fc5-a9c2-bbfdbf90af4b&quot;,&quot;text&quot;:&quot;Owner&quot;,&quot;json&quot;:{&quot;type&quot;:&quot;doc&quot;,&quot;content&quot;:[{&quot;type&quot;:&quot;paragraph&quot;,&quot;attrs&quot;:{&quot;textAlign&quot;:&quot;center&quot;},&quot;content&quot;:[{&quot;type&quot;:&quot;text&quot;,&quot;marks&quot;:[{&quot;type&quot;:&quot;textStyle&quot;,&quot;attrs&quot;:{&quot;backgroundColor&quot;:null,&quot;color&quot;:&quot;#333333&quot;,&quot;fontFamily&quot;:&quot;Arial&quot;,&quot;fontSize&quot;:&quot;12pt&quot;,&quot;lineHeight&quot;:null}},{&quot;type&quot;:&quot;bold&quot;}],&quot;text&quot;:&quot;Owner&quot;}]}]}},{&quot;id&quot;:&quot;75b49b05-3006-4788-9138-9f1b469bcd98&quot;,&quot;text&quot;:&quot;&quot;},{&quot;id&quot;:&quot;8bd79fee-e7ca-4292-b4bb-5679030afa62&quot;,&quot;text&quot;:&quot;Risks&quot;,&quot;json&quot;:{&quot;type&quot;:&quot;doc&quot;,&quot;content&quot;:[{&quot;type&quot;:&quot;paragraph&quot;,&quot;attrs&quot;:{&quot;textAlign&quot;:&quot;center&quot;},&quot;content&quot;:[{&quot;type&quot;:&quot;text&quot;,&quot;marks&quot;:[{&quot;type&quot;:&quot;textStyle&quot;,&quot;attrs&quot;:{&quot;backgroundColor&quot;:null,&quot;color&quot;:&quot;#FFFFFF&quot;,&quot;fontFamily&quot;:&quot;Arial&quot;,&quot;fontSize&quot;:&quot;12pt&quot;,&quot;lineHeight&quot;:null}},{&quot;type&quot;:&quot;bold&quot;}],&quot;text&quot;:&quot;Risks&quot;}]}]}},{&quot;id&quot;:&quot;96538c42-0e0e-4726-8ada-8558d4ebd660&quot;,&quot;text&quot;:&quot;Mitigation/Next action&quot;,&quot;json&quot;:{&quot;type&quot;:&quot;doc&quot;,&quot;content&quot;:[{&quot;type&quot;:&quot;paragraph&quot;,&quot;attrs&quot;:{&quot;textAlign&quot;:&quot;center&quot;},&quot;content&quot;:[{&quot;type&quot;:&quot;text&quot;,&quot;marks&quot;:[{&quot;type&quot;:&quot;textStyle&quot;,&quot;attrs&quot;:{&quot;backgroundColor&quot;:null,&quot;color&quot;:&quot;#333333&quot;,&quot;fontFamily&quot;:&quot;Arial&quot;,&quot;fontSize&quot;:&quot;12pt&quot;,&quot;lineHeight&quot;:null}},{&quot;type&quot;:&quot;bold&quot;}],&quot;text&quot;:&quot;Mitigation/Next action&quot;}]}]}}],[{&quot;id&quot;:&quot;1e9a1d5a-bf40-4a7d-9676-faf645452ee3&quot;,&quot;text&quot;:&quot;+2mn USD ARR by end of 2026&quot;,&quot;json&quot;:{&quot;type&quot;:&quot;doc&quot;,&quot;content&quot;:[{&quot;type&quot;:&quot;paragraph&quot;,&quot;attrs&quot;:{&quot;textAlign&quot;:&quot;center&quot;},&quot;content&quot;:[{&quot;type&quot;:&quot;text&quot;,&quot;marks&quot;:[{&quot;type&quot;:&quot;textStyle&quot;,&quot;attrs&quot;:{&quot;backgroundColor&quot;:null,&quot;color&quot;:&quot;#FFFFFF&quot;,&quot;fontFamily&quot;:&quot;Arial&quot;,&quot;fontSize&quot;:&quot;10.5pt&quot;,&quot;lineHeight&quot;:null}},{&quot;type&quot;:&quot;bold&quot;}],&quot;text&quot;:&quot;+2mn USD ARR by end of 2026&quot;}]}]}},{&quot;id&quot;:&quot;c78bae0a-a5a1-45da-ba04-32f86f1c9e45&quot;,&quot;text&quot;:&quot;&quot;,&quot;json&quot;:{&quot;type&quot;:&quot;doc&quot;,&quot;content&quot;:[{&quot;type&quot;:&quot;paragraph&quot;,&quot;attrs&quot;:{&quot;textAlign&quot;:null}}]}},{&quot;id&quot;:&quot;ca3c7d92-a1b7-4f12-b9a1-c1d84239366d&quot;,&quot;text&quot;:&quot;Bettany A.&quot;,&quot;json&quot;:{&quot;type&quot;:&quot;doc&quot;,&quot;content&quot;:[{&quot;type&quot;:&quot;paragraph&quot;,&quot;attrs&quot;:{&quot;textAlign&quot;:null},&quot;content&quot;:[{&quot;type&quot;:&quot;text&quot;,&quot;marks&quot;:[{&quot;type&quot;:&quot;textStyle&quot;,&quot;attrs&quot;:{&quot;backgroundColor&quot;:null,&quot;color&quot;:&quot;#333333&quot;,&quot;fontFamily&quot;:&quot;Arial&quot;,&quot;fontSize&quot;:&quot;9pt&quot;,&quot;lineHeight&quot;:null}}],&quot;text&quot;:&quot;Bettany A.&quot;}]}]}},{&quot;id&quot;:&quot;8ff80a58-5309-4df8-88a4-ca1d84d91d3b&quot;,&quot;text&quot;:&quot;&quot;},{&quot;id&quot;:&quot;dac761e4-22be-45aa-a3e5-fd0206666d37&quot;,&quot;text&quot;:&quot;-&quot;,&quot;json&quot;:{&quot;type&quot;:&quot;doc&quot;,&quot;content&quot;:[{&quot;type&quot;:&quot;paragraph&quot;,&quot;attrs&quot;:{&quot;textAlign&quot;:null},&quot;content&quot;:[{&quot;type&quot;:&quot;text&quot;,&quot;marks&quot;:[{&quot;type&quot;:&quot;textStyle&quot;,&quot;attrs&quot;:{&quot;backgroundColor&quot;:null,&quot;color&quot;:&quot;#333333&quot;,&quot;fontFamily&quot;:&quot;Arial&quot;,&quot;fontSize&quot;:&quot;9pt&quot;,&quot;lineHeight&quot;:null}}],&quot;text&quot;:&quot;-&quot;}]}]}},{&quot;id&quot;:&quot;5c24d3db-6763-47d0-aa88-773430898cff&quot;,&quot;text&quot;:&quot;Closing 3 more B2C client in next month gets us over the goal.&quot;,&quot;json&quot;:{&quot;type&quot;:&quot;doc&quot;,&quot;content&quot;:[{&quot;type&quot;:&quot;paragraph&quot;,&quot;attrs&quot;:{&quot;textAlign&quot;:null},&quot;content&quot;:[{&quot;type&quot;:&quot;text&quot;,&quot;marks&quot;:[{&quot;type&quot;:&quot;textStyle&quot;,&quot;attrs&quot;:{&quot;backgroundColor&quot;:null,&quot;color&quot;:&quot;#333333&quot;,&quot;fontFamily&quot;:&quot;Arial&quot;,&quot;fontSize&quot;:&quot;9pt&quot;,&quot;lineHeight&quot;:null}}],&quot;text&quot;:&quot;Closing 3 more B2C client in next month gets us over the goal.&quot;}]}]}}],[{&quot;id&quot;:&quot;ffd65771-e517-4be8-a402-fea2ccb863a6&quot;,&quot;text&quot;:&quot;Mean time to recovery down to &lt;1 day&quot;,&quot;json&quot;:{&quot;type&quot;:&quot;doc&quot;,&quot;content&quot;:[{&quot;type&quot;:&quot;paragraph&quot;,&quot;attrs&quot;:{&quot;textAlign&quot;:null},&quot;content&quot;:[{&quot;type&quot;:&quot;text&quot;,&quot;text&quot;:&quot;Mean time to recovery down to &lt;1 day&quot;}]}]}},{&quot;id&quot;:&quot;5521e348-2c7c-41ab-883b-b415a6a064d9&quot;,&quot;text&quot;:&quot;&quot;,&quot;json&quot;:{&quot;type&quot;:&quot;doc&quot;,&quot;content&quot;:[{&quot;type&quot;:&quot;paragraph&quot;,&quot;attrs&quot;:{&quot;textAlign&quot;:null}}]}},{&quot;id&quot;:&quot;db0e69cb-43c9-4446-86ad-2abb1b4ff410&quot;,&quot;text&quot;:&quot;Alison J.&quot;,&quot;json&quot;:{&quot;type&quot;:&quot;doc&quot;,&quot;content&quot;:[{&quot;type&quot;:&quot;paragraph&quot;,&quot;attrs&quot;:{&quot;textAlign&quot;:null},&quot;content&quot;:[{&quot;type&quot;:&quot;text&quot;,&quot;marks&quot;:[{&quot;type&quot;:&quot;textStyle&quot;,&quot;attrs&quot;:{&quot;backgroundColor&quot;:null,&quot;color&quot;:&quot;#333333&quot;,&quot;fontFamily&quot;:&quot;Arial&quot;,&quot;fontSize&quot;:&quot;9pt&quot;,&quot;lineHeight&quot;:null}}],&quot;text&quot;:&quot;Alison J.&quot;}]}]}},{&quot;id&quot;:&quot;b37fe6e9-f733-4bf2-be53-6e4a64f86abc&quot;,&quot;text&quot;:&quot;&quot;},{&quot;id&quot;:&quot;e7fe899f-d564-46a5-be2c-b5a981f1bc70&quot;,&quot;text&quot;:&quot;Feature development takes all available bandwidth&quot;,&quot;json&quot;:{&quot;type&quot;:&quot;doc&quot;,&quot;content&quot;:[{&quot;type&quot;:&quot;paragraph&quot;,&quot;attrs&quot;:{&quot;textAlign&quot;:null},&quot;content&quot;:[{&quot;type&quot;:&quot;text&quot;,&quot;marks&quot;:[{&quot;type&quot;:&quot;textStyle&quot;,&quot;attrs&quot;:{&quot;backgroundColor&quot;:&quot;&quot;,&quot;color&quot;:&quot;#FFFFFF&quot;,&quot;fontFamily&quot;:&quot;Arial&quot;,&quot;fontSize&quot;:&quot;9pt&quot;,&quot;lineHeight&quot;:&quot;&quot;}}],&quot;text&quot;:&quot;Feature development takes all available bandwidth&quot;}]}]}},{&quot;id&quot;:&quot;f22960da-ac23-4eab-a676-512b10b1168c&quot;,&quot;text&quot;:&quot;Additional budget of X mn enabling 12 FTE hire in 2 months.&quot;,&quot;json&quot;:{&quot;type&quot;:&quot;doc&quot;,&quot;content&quot;:[{&quot;type&quot;:&quot;paragraph&quot;,&quot;attrs&quot;:{&quot;textAlign&quot;:null},&quot;content&quot;:[{&quot;type&quot;:&quot;text&quot;,&quot;marks&quot;:[{&quot;type&quot;:&quot;textStyle&quot;,&quot;attrs&quot;:{&quot;backgroundColor&quot;:null,&quot;color&quot;:&quot;#333333&quot;,&quot;fontFamily&quot;:&quot;Arial&quot;,&quot;fontSize&quot;:&quot;9pt&quot;,&quot;lineHeight&quot;:null}}],&quot;text&quot;:&quot;Additional budget of X mn enabling 12 FTE hire in 2 months.&quot;}]}]}}],[{&quot;id&quot;:&quot;4b7441de-6574-4e25-9c3a-e2dc11777efe&quot;,&quot;text&quot;:&quot;Weekly open ticket volume down by 30%&quot;,&quot;json&quot;:{&quot;type&quot;:&quot;doc&quot;,&quot;content&quot;:[{&quot;type&quot;:&quot;paragraph&quot;,&quot;attrs&quot;:{&quot;textAlign&quot;:&quot;center&quot;},&quot;content&quot;:[{&quot;type&quot;:&quot;text&quot;,&quot;marks&quot;:[{&quot;type&quot;:&quot;textStyle&quot;,&quot;attrs&quot;:{&quot;backgroundColor&quot;:null,&quot;color&quot;:&quot;#FFFFFF&quot;,&quot;fontFamily&quot;:&quot;Arial&quot;,&quot;fontSize&quot;:&quot;10.5pt&quot;,&quot;lineHeight&quot;:null}},{&quot;type&quot;:&quot;bold&quot;}],&quot;text&quot;:&quot;Weekly open ticket volume down by 30%&quot;}]}]}},{&quot;id&quot;:&quot;eb9098da-bb83-4d41-8a74-953d89fd3c03&quot;,&quot;text&quot;:&quot;&quot;,&quot;json&quot;:{&quot;type&quot;:&quot;doc&quot;,&quot;content&quot;:[{&quot;type&quot;:&quot;paragraph&quot;,&quot;attrs&quot;:{&quot;textAlign&quot;:null}}]}},{&quot;id&quot;:&quot;ef33ca0b-9ece-45c7-9ecb-d847f9518922&quot;,&quot;text&quot;:&quot;Garmin E.&quot;,&quot;json&quot;:{&quot;type&quot;:&quot;doc&quot;,&quot;content&quot;:[{&quot;type&quot;:&quot;paragraph&quot;,&quot;attrs&quot;:{&quot;textAlign&quot;:null},&quot;content&quot;:[{&quot;type&quot;:&quot;text&quot;,&quot;marks&quot;:[{&quot;type&quot;:&quot;textStyle&quot;,&quot;attrs&quot;:{&quot;backgroundColor&quot;:null,&quot;color&quot;:&quot;#333333&quot;,&quot;fontFamily&quot;:&quot;Arial&quot;,&quot;fontSize&quot;:&quot;9pt&quot;,&quot;lineHeight&quot;:null}}],&quot;text&quot;:&quot;Garmin E.&quot;}]}]}},{&quot;id&quot;:&quot;b1ee2ee7-c0a4-45d8-98da-c325c1db46ab&quot;,&quot;text&quot;:&quot;&quot;},{&quot;id&quot;:&quot;ab54060c-fac8-40c6-af12-adf24831c054&quot;,&quot;text&quot;:&quot;Tech debt causing large percentage of tickets.&quot;,&quot;json&quot;:{&quot;type&quot;:&quot;doc&quot;,&quot;content&quot;:[{&quot;type&quot;:&quot;paragraph&quot;,&quot;attrs&quot;:{&quot;textAlign&quot;:null},&quot;content&quot;:[{&quot;type&quot;:&quot;text&quot;,&quot;marks&quot;:[{&quot;type&quot;:&quot;textStyle&quot;,&quot;attrs&quot;:{&quot;backgroundColor&quot;:null,&quot;color&quot;:&quot;#333333&quot;,&quot;fontFamily&quot;:&quot;Arial&quot;,&quot;fontSize&quot;:&quot;9pt&quot;,&quot;lineHeight&quot;:null}}],&quot;text&quot;:&quot;Tech debt causing large percentage of tickets.&quot;}]}]}},{&quot;id&quot;:&quot;a98131ae-08f8-44ca-9923-eef3c84641d2&quot;,&quot;text&quot;:&quot;Product organization is working down the tech debt part of the backlog right now.&quot;,&quot;json&quot;:{&quot;type&quot;:&quot;doc&quot;,&quot;content&quot;:[{&quot;type&quot;:&quot;paragraph&quot;,&quot;attrs&quot;:{&quot;textAlign&quot;:null},&quot;content&quot;:[{&quot;type&quot;:&quot;text&quot;,&quot;marks&quot;:[{&quot;type&quot;:&quot;textStyle&quot;,&quot;attrs&quot;:{&quot;backgroundColor&quot;:null,&quot;color&quot;:&quot;#333333&quot;,&quot;fontFamily&quot;:&quot;Arial&quot;,&quot;fontSize&quot;:&quot;9pt&quot;,&quot;lineHeight&quot;:null}}],&quot;text&quot;:&quot;Product organization is working down the tech debt part of the backlog right now.&quot;}]}]}}],[{&quot;id&quot;:&quot;0dfb3a87-3c57-4ff5-9aa1-70979427f716&quot;,&quot;text&quot;:&quot;Lower churn rate by 3%&quot;,&quot;json&quot;:{&quot;type&quot;:&quot;doc&quot;,&quot;content&quot;:[{&quot;type&quot;:&quot;paragraph&quot;,&quot;attrs&quot;:{&quot;textAlign&quot;:&quot;center&quot;},&quot;content&quot;:[{&quot;type&quot;:&quot;text&quot;,&quot;marks&quot;:[{&quot;type&quot;:&quot;textStyle&quot;,&quot;attrs&quot;:{&quot;backgroundColor&quot;:null,&quot;color&quot;:&quot;#FFFFFF&quot;,&quot;fontFamily&quot;:&quot;Arial&quot;,&quot;fontSize&quot;:&quot;10.5pt&quot;,&quot;lineHeight&quot;:null}},{&quot;type&quot;:&quot;bold&quot;}],&quot;text&quot;:&quot;Lower churn rate by 3%&quot;}]}]}},{&quot;id&quot;:&quot;7dcd6eb2-4a23-4955-9ad8-f62b03113ae8&quot;,&quot;text&quot;:&quot;&quot;},{&quot;id&quot;:&quot;f773572c-5761-4c96-ba7f-7fdb129ca093&quot;,&quot;text&quot;:&quot;Gary C.&quot;,&quot;json&quot;:{&quot;type&quot;:&quot;doc&quot;,&quot;content&quot;:[{&quot;type&quot;:&quot;paragraph&quot;,&quot;attrs&quot;:{&quot;textAlign&quot;:null},&quot;content&quot;:[{&quot;type&quot;:&quot;text&quot;,&quot;marks&quot;:[{&quot;type&quot;:&quot;textStyle&quot;,&quot;attrs&quot;:{&quot;backgroundColor&quot;:null,&quot;color&quot;:&quot;#333333&quot;,&quot;fontFamily&quot;:&quot;Arial&quot;,&quot;fontSize&quot;:&quot;9pt&quot;,&quot;lineHeight&quot;:null}}],&quot;text&quot;:&quot;Gary C.&quot;}]}]}},{&quot;id&quot;:&quot;0fa9b7e4-970a-4288-af09-9138269f78ee&quot;,&quot;text&quot;:&quot;&quot;},{&quot;id&quot;:&quot;cb6bb3bb-0d75-41a6-ac53-1e14934a5041&quot;,&quot;text&quot;:&quot;-&quot;,&quot;json&quot;:{&quot;type&quot;:&quot;doc&quot;,&quot;content&quot;:[{&quot;type&quot;:&quot;paragraph&quot;,&quot;attrs&quot;:{&quot;textAlign&quot;:null},&quot;content&quot;:[{&quot;type&quot;:&quot;text&quot;,&quot;marks&quot;:[{&quot;type&quot;:&quot;textStyle&quot;,&quot;attrs&quot;:{&quot;backgroundColor&quot;:null,&quot;color&quot;:&quot;#FFFFFF&quot;,&quot;fontFamily&quot;:&quot;Arial&quot;,&quot;fontSize&quot;:&quot;9pt&quot;,&quot;lineHeight&quot;:null}}],&quot;text&quot;:&quot;-&quot;}]}]}},{&quot;id&quot;:&quot;250a3548-cc89-4e33-9e1e-b5f24103882b&quot;,&quot;text&quot;:&quot;Last 4 release lowered the churn rate by 5%. Continued tech debt fix will gain additional headway.&quot;,&quot;json&quot;:{&quot;type&quot;:&quot;doc&quot;,&quot;content&quot;:[{&quot;type&quot;:&quot;paragraph&quot;,&quot;attrs&quot;:{&quot;textAlign&quot;:null},&quot;content&quot;:[{&quot;type&quot;:&quot;text&quot;,&quot;marks&quot;:[{&quot;type&quot;:&quot;textStyle&quot;,&quot;attrs&quot;:{&quot;backgroundColor&quot;:null,&quot;color&quot;:&quot;#333333&quot;,&quot;fontFamily&quot;:&quot;Arial&quot;,&quot;fontSize&quot;:&quot;9pt&quot;,&quot;lineHeight&quot;:null}}],&quot;text&quot;:&quot;Last 4 release lowered the churn rate by 5%. Continued tech debt fix will gain additional headway.&quot;}]}]}}]],&quot;borders&quot;:[{&quot;id&quot;:&quot;18124c36-9263-4cc2-98f8-9b77d80119b9&quot;,&quot;index&quot;:2,&quot;isVertical&quot;:false,&quot;weight&quot;:1,&quot;color&quot;:&quot;#333333&quot;,&quot;style&quot;:&quot;solid&quot;,&quot;from&quot;:0,&quot;to&quot;:null,&quot;preset&quot;:&quot;level3&quot;},{&quot;id&quot;:&quot;a0d392d9-add7-4ebf-9edd-829feb285464&quot;,&quot;index&quot;:3,&quot;isVertical&quot;:false,&quot;weight&quot;:1,&quot;color&quot;:&quot;black&quot;,&quot;style&quot;:&quot;solid&quot;,&quot;from&quot;:0,&quot;to&quot;:6},{&quot;id&quot;:&quot;80da11d7-d62b-4105-834f-54cf5ee09cac&quot;,&quot;index&quot;:1,&quot;isVertical&quot;:false,&quot;weight&quot;:2,&quot;color&quot;:&quot;#333333&quot;,&quot;style&quot;:&quot;solid&quot;,&quot;from&quot;:0,&quot;to&quot;:null},{&quot;id&quot;:&quot;617eb174-571f-4bc8-9a10-0083cda6e133&quot;,&quot;index&quot;:4,&quot;isVertical&quot;:false,&quot;weight&quot;:1,&quot;color&quot;:&quot;#333333&quot;,&quot;style&quot;:&quot;solid&quot;,&quot;preset&quot;:&quot;level3&quot;,&quot;from&quot;:0,&quot;to&quot;:null},{&quot;id&quot;:&quot;e1ca81e1-4913-4829-bf97-01fdc4713b78&quot;,&quot;index&quot;:5,&quot;isVertical&quot;:false,&quot;weight&quot;:1,&quot;color&quot;:&quot;#333333&quot;,&quot;style&quot;:&quot;solid&quot;,&quot;preset&quot;:&quot;level3&quot;,&quot;from&quot;:0,&quot;to&quot;:null}],&quot;cellStyles&quot;:{&quot;1e9a1d5a-bf40-4a7d-9676-faf645452ee3&quot;:{&quot;shape&quot;:{&quot;type&quot;:&quot;RoundedRectangle&quot;,&quot;color&quot;:&quot;#000000&quot;,&quot;radius&quot;:25,&quot;margin&quot;:6,&quot;colorName&quot;:&quot;accent1&quot;,&quot;outlineColor&quot;:&quot;#000000&quot;,&quot;outlineColorName&quot;:&quot;accent1&quot;},&quot;background&quot;:&quot;transparent&quot;,&quot;backgroundName&quot;:&quot;none&quot;,&quot;weight&quot;:&quot;bold&quot;,&quot;style&quot;:&quot;normal&quot;,&quot;size&quot;:&quot;14pt&quot;,&quot;fontFamily&quot;:&quot;Arial&quot;,&quot;color&quot;:&quot;#FFFFFF&quot;,&quot;textAlign&quot;:&quot;center&quot;,&quot;verticalAlign&quot;:&quot;middle&quot;,&quot;colorName&quot;:&quot;text2&quot;,&quot;isInverted&quot;:true,&quot;preset&quot;:&quot;SubHeader&quot;,&quot;padding&quot;:10},&quot;ffd65771-e517-4be8-a402-fea2ccb863a6&quot;:{&quot;shape&quot;:{&quot;type&quot;:&quot;RoundedRectangle&quot;,&quot;color&quot;:&quot;#000000&quot;,&quot;radius&quot;:25,&quot;margin&quot;:6,&quot;colorName&quot;:&quot;accent1&quot;,&quot;outlineColor&quot;:&quot;#000000&quot;,&quot;outlineColorName&quot;:&quot;accent1&quot;},&quot;weight&quot;:&quot;bold&quot;,&quot;style&quot;:&quot;normal&quot;,&quot;size&quot;:&quot;14pt&quot;,&quot;fontFamily&quot;:&quot;Arial&quot;,&quot;color&quot;:&quot;#FFFFFF&quot;,&quot;background&quot;:&quot;transparent&quot;,&quot;backgroundName&quot;:&quot;none&quot;,&quot;textAlign&quot;:&quot;center&quot;,&quot;verticalAlign&quot;:&quot;middle&quot;,&quot;colorName&quot;:&quot;text2&quot;,&quot;isInverted&quot;:true,&quot;preset&quot;:&quot;SubHeader&quot;,&quot;padding&quot;:10},&quot;4b7441de-6574-4e25-9c3a-e2dc11777efe&quot;:{&quot;shape&quot;:{&quot;type&quot;:&quot;RoundedRectangle&quot;,&quot;color&quot;:&quot;#000000&quot;,&quot;radius&quot;:25,&quot;margin&quot;:6,&quot;colorName&quot;:&quot;accent1&quot;,&quot;outlineColor&quot;:&quot;#000000&quot;,&quot;outlineColorName&quot;:&quot;accent1&quot;},&quot;weight&quot;:&quot;bold&quot;,&quot;style&quot;:&quot;normal&quot;,&quot;size&quot;:&quot;14pt&quot;,&quot;fontFamily&quot;:&quot;Arial&quot;,&quot;color&quot;:&quot;#FFFFFF&quot;,&quot;background&quot;:&quot;transparent&quot;,&quot;backgroundName&quot;:&quot;none&quot;,&quot;textAlign&quot;:&quot;center&quot;,&quot;verticalAlign&quot;:&quot;middle&quot;,&quot;colorName&quot;:&quot;text2&quot;,&quot;isInverted&quot;:true,&quot;preset&quot;:&quot;SubHeader&quot;,&quot;padding&quot;:10},&quot;0dfb3a87-3c57-4ff5-9aa1-70979427f716&quot;:{&quot;shape&quot;:{&quot;type&quot;:&quot;RoundedRectangle&quot;,&quot;color&quot;:&quot;#000000&quot;,&quot;radius&quot;:25,&quot;margin&quot;:6,&quot;colorName&quot;:&quot;accent1&quot;,&quot;outlineColor&quot;:&quot;#000000&quot;,&quot;outlineColorName&quot;:&quot;accent1&quot;},&quot;weight&quot;:&quot;bold&quot;,&quot;style&quot;:&quot;normal&quot;,&quot;size&quot;:&quot;14pt&quot;,&quot;fontFamily&quot;:&quot;Arial&quot;,&quot;color&quot;:&quot;#FFFFFF&quot;,&quot;background&quot;:&quot;transparent&quot;,&quot;backgroundName&quot;:&quot;none&quot;,&quot;textAlign&quot;:&quot;center&quot;,&quot;verticalAlign&quot;:&quot;middle&quot;,&quot;colorName&quot;:&quot;text2&quot;,&quot;isInverted&quot;:true,&quot;preset&quot;:&quot;SubHeader&quot;,&quot;padding&quot;:10},&quot;db0e69cb-43c9-4446-86ad-2abb1b4ff410&quot;:{&quot;color&quot;:&quot;#333333&quot;,&quot;textAlign&quot;:&quot;center&quot;,&quot;verticalAlign&quot;:&quot;middle&quot;,&quot;size&quot;:&quot;12pt&quot;,&quot;weight&quot;:&quot;normal&quot;,&quot;style&quot;:&quot;normal&quot;,&quot;fontFamily&quot;:&quot;Arial&quot;,&quot;colorName&quot;:&quot;text&quot;,&quot;preset&quot;:&quot;Body&quot;},&quot;5c24d3db-6763-47d0-aa88-773430898cff&quot;:{&quot;textAlign&quot;:&quot;left&quot;,&quot;verticalAlign&quot;:&quot;top&quot;,&quot;size&quot;:&quot;12pt&quot;,&quot;weight&quot;:&quot;normal&quot;,&quot;style&quot;:&quot;normal&quot;,&quot;fontFamily&quot;:&quot;Arial&quot;,&quot;color&quot;:&quot;#333333&quot;,&quot;colorName&quot;:&quot;text&quot;,&quot;preset&quot;:&quot;Body&quot;,&quot;padding&quot;:3},&quot;ca3c7d92-a1b7-4f12-b9a1-c1d84239366d&quot;:{&quot;textAlign&quot;:&quot;center&quot;,&quot;verticalAlign&quot;:&quot;middle&quot;,&quot;size&quot;:&quot;12pt&quot;,&quot;weight&quot;:&quot;normal&quot;,&quot;style&quot;:&quot;normal&quot;,&quot;fontFamily&quot;:&quot;Arial&quot;,&quot;color&quot;:&quot;#333333&quot;,&quot;colorName&quot;:&quot;text&quot;,&quot;preset&quot;:&quot;Body&quot;},&quot;f22960da-ac23-4eab-a676-512b10b1168c&quot;:{&quot;textAlign&quot;:&quot;left&quot;,&quot;verticalAlign&quot;:&quot;top&quot;,&quot;size&quot;:&quot;12pt&quot;,&quot;weight&quot;:&quot;normal&quot;,&quot;style&quot;:&quot;normal&quot;,&quot;fontFamily&quot;:&quot;Arial&quot;,&quot;color&quot;:&quot;#333333&quot;,&quot;colorName&quot;:&quot;text&quot;,&quot;preset&quot;:&quot;Body&quot;,&quot;padding&quot;:3},&quot;a98131ae-08f8-44ca-9923-eef3c84641d2&quot;:{&quot;textAlign&quot;:&quot;left&quot;,&quot;verticalAlign&quot;:&quot;top&quot;,&quot;size&quot;:&quot;12pt&quot;,&quot;weight&quot;:&quot;normal&quot;,&quot;style&quot;:&quot;normal&quot;,&quot;fontFamily&quot;:&quot;Arial&quot;,&quot;color&quot;:&quot;#333333&quot;,&quot;colorName&quot;:&quot;text&quot;,&quot;preset&quot;:&quot;Body&quot;,&quot;padding&quot;:3},&quot;ef33ca0b-9ece-45c7-9ecb-d847f9518922&quot;:{&quot;textAlign&quot;:&quot;center&quot;,&quot;verticalAlign&quot;:&quot;middle&quot;,&quot;size&quot;:&quot;12pt&quot;,&quot;weight&quot;:&quot;normal&quot;,&quot;style&quot;:&quot;normal&quot;,&quot;fontFamily&quot;:&quot;Arial&quot;,&quot;color&quot;:&quot;#333333&quot;,&quot;colorName&quot;:&quot;text&quot;,&quot;preset&quot;:&quot;Body&quot;},&quot;250a3548-cc89-4e33-9e1e-b5f24103882b&quot;:{&quot;textAlign&quot;:&quot;left&quot;,&quot;verticalAlign&quot;:&quot;top&quot;,&quot;size&quot;:&quot;12pt&quot;,&quot;weight&quot;:&quot;normal&quot;,&quot;style&quot;:&quot;normal&quot;,&quot;fontFamily&quot;:&quot;Arial&quot;,&quot;color&quot;:&quot;#333333&quot;,&quot;colorName&quot;:&quot;text&quot;,&quot;preset&quot;:&quot;Body&quot;,&quot;padding&quot;:3},&quot;f773572c-5761-4c96-ba7f-7fdb129ca093&quot;:{&quot;textAlign&quot;:&quot;center&quot;,&quot;verticalAlign&quot;:&quot;middle&quot;,&quot;size&quot;:&quot;12pt&quot;,&quot;weight&quot;:&quot;normal&quot;,&quot;style&quot;:&quot;normal&quot;,&quot;fontFamily&quot;:&quot;Arial&quot;,&quot;color&quot;:&quot;#333333&quot;,&quot;colorName&quot;:&quot;text&quot;,&quot;preset&quot;:&quot;Body&quot;},&quot;756872fa-03d3-490a-aa25-ad643396c520&quot;:{&quot;weight&quot;:&quot;bold&quot;,&quot;style&quot;:&quot;normal&quot;,&quot;size&quot;:&quot;16pt&quot;,&quot;fontFamily&quot;:&quot;Arial&quot;,&quot;color&quot;:&quot;#333333&quot;,&quot;preset&quot;:&quot;Header&quot;,&quot;colorName&quot;:&quot;text&quot;},&quot;a476ea64-8989-4fc5-a9c2-bbfdbf90af4b&quot;:{&quot;weight&quot;:&quot;bold&quot;,&quot;style&quot;:&quot;normal&quot;,&quot;size&quot;:&quot;16pt&quot;,&quot;fontFamily&quot;:&quot;Arial&quot;,&quot;color&quot;:&quot;#333333&quot;,&quot;preset&quot;:&quot;Header&quot;,&quot;colorName&quot;:&quot;text&quot;},&quot;96538c42-0e0e-4726-8ada-8558d4ebd660&quot;:{&quot;weight&quot;:&quot;bold&quot;,&quot;style&quot;:&quot;normal&quot;,&quot;size&quot;:&quot;16pt&quot;,&quot;fontFamily&quot;:&quot;Arial&quot;,&quot;color&quot;:&quot;#333333&quot;,&quot;preset&quot;:&quot;Header&quot;,&quot;colorName&quot;:&quot;text&quot;},&quot;84ba4be3-ee49-4c8a-b9c6-d3f03c8adb70&quot;:{&quot;weight&quot;:&quot;bold&quot;,&quot;style&quot;:&quot;normal&quot;,&quot;size&quot;:&quot;16pt&quot;,&quot;fontFamily&quot;:&quot;Arial&quot;,&quot;color&quot;:&quot;#333333&quot;,&quot;preset&quot;:&quot;Header&quot;,&quot;colorName&quot;:&quot;text&quot;},&quot;c78bae0a-a5a1-45da-ba04-32f86f1c9e45&quot;:{&quot;shape&quot;:{&quot;type&quot;:&quot;Circle&quot;,&quot;color&quot;:&quot;#009917&quot;,&quot;colorName&quot;:&quot;success&quot;,&quot;margin&quot;:6,&quot;outlineColor&quot;:&quot;#000000&quot;,&quot;outlineColorName&quot;:&quot;accent1&quot;},&quot;textAlign&quot;:&quot;center&quot;,&quot;verticalAlign&quot;:&quot;middle&quot;,&quot;size&quot;:&quot;12pt&quot;,&quot;weight&quot;:&quot;normal&quot;,&quot;style&quot;:&quot;normal&quot;,&quot;fontFamily&quot;:&quot;Arial&quot;,&quot;color&quot;:&quot;#333333&quot;,&quot;colorName&quot;:&quot;text&quot;,&quot;preset&quot;:&quot;Body&quot;,&quot;icon&quot;:&quot;atlas:ArrowUpChart&quot;,&quot;iconAlign&quot;:&quot;center&quot;,&quot;iconSize&quot;:&quot;normal&quot;,&quot;iconEnclosure&quot;:&quot;none&quot;,&quot;iconColor&quot;:&quot;#ffffff&quot;,&quot;iconColorName&quot;:&quot;background&quot;,&quot;iconStyle&quot;:{&quot;marginTop&quot;:8}},&quot;5521e348-2c7c-41ab-883b-b415a6a064d9&quot;:{&quot;shape&quot;:{&quot;type&quot;:&quot;Circle&quot;,&quot;color&quot;:&quot;#DD0000&quot;,&quot;colorName&quot;:&quot;danger&quot;,&quot;margin&quot;:6,&quot;outlineColor&quot;:&quot;#000000&quot;,&quot;outlineColorName&quot;:&quot;accent1&quot;},&quot;textAlign&quot;:&quot;center&quot;,&quot;verticalAlign&quot;:&quot;middle&quot;,&quot;size&quot;:&quot;12pt&quot;,&quot;weight&quot;:&quot;normal&quot;,&quot;style&quot;:&quot;normal&quot;,&quot;fontFamily&quot;:&quot;Arial&quot;,&quot;color&quot;:&quot;#333333&quot;,&quot;colorName&quot;:&quot;text&quot;,&quot;preset&quot;:&quot;Body&quot;,&quot;icon&quot;:&quot;lucide:AlertTriangle&quot;,&quot;iconAlign&quot;:&quot;center&quot;,&quot;iconSize&quot;:32,&quot;iconEnclosure&quot;:&quot;none&quot;,&quot;iconColor&quot;:&quot;#ffffff&quot;,&quot;iconColorName&quot;:&quot;background&quot;,&quot;iconStyle&quot;:{&quot;marginLeft&quot;:1,&quot;marginTop&quot;:4}},&quot;eb9098da-bb83-4d41-8a74-953d89fd3c03&quot;:{&quot;shape&quot;:{&quot;type&quot;:&quot;Circle&quot;,&quot;color&quot;:&quot;#FFD000&quot;,&quot;colorName&quot;:&quot;warning&quot;,&quot;margin&quot;:6,&quot;outlineColor&quot;:&quot;#000000&quot;,&quot;outlineColorName&quot;:&quot;accent1&quot;},&quot;textAlign&quot;:&quot;center&quot;,&quot;verticalAlign&quot;:&quot;middle&quot;,&quot;size&quot;:&quot;12pt&quot;,&quot;weight&quot;:&quot;normal&quot;,&quot;style&quot;:&quot;normal&quot;,&quot;fontFamily&quot;:&quot;Arial&quot;,&quot;color&quot;:&quot;#333333&quot;,&quot;colorName&quot;:&quot;text&quot;,&quot;preset&quot;:&quot;Body&quot;,&quot;icon&quot;:&quot;lucide:ChartLine&quot;,&quot;iconAlign&quot;:&quot;center&quot;,&quot;iconSize&quot;:32,&quot;iconEnclosure&quot;:&quot;none&quot;,&quot;iconColor&quot;:&quot;#767676&quot;,&quot;iconColorName&quot;:&quot;secondary1&quot;,&quot;iconStyle&quot;:{&quot;marginLeft&quot;:2,&quot;marginTop&quot;:5}},&quot;7dcd6eb2-4a23-4955-9ad8-f62b03113ae8&quot;:{&quot;shape&quot;:{&quot;type&quot;:&quot;Circle&quot;,&quot;color&quot;:&quot;#009917&quot;,&quot;colorName&quot;:&quot;success&quot;,&quot;margin&quot;:6,&quot;outlineColor&quot;:&quot;#000000&quot;,&quot;outlineColorName&quot;:&quot;accent1&quot;},&quot;textAlign&quot;:&quot;center&quot;,&quot;verticalAlign&quot;:&quot;middle&quot;,&quot;size&quot;:&quot;12pt&quot;,&quot;weight&quot;:&quot;normal&quot;,&quot;style&quot;:&quot;normal&quot;,&quot;fontFamily&quot;:&quot;Arial&quot;,&quot;color&quot;:&quot;#333333&quot;,&quot;colorName&quot;:&quot;text&quot;,&quot;preset&quot;:&quot;Body&quot;,&quot;icon&quot;:&quot;atlas:ArrowDownChartDecrease&quot;,&quot;iconAlign&quot;:&quot;center&quot;,&quot;iconSize&quot;:&quot;normal&quot;,&quot;iconEnclosure&quot;:&quot;none&quot;,&quot;iconColor&quot;:&quot;#ffffff&quot;,&quot;iconColorName&quot;:&quot;background&quot;,&quot;iconStyle&quot;:{&quot;marginLeft&quot;:1,&quot;marginTop&quot;:8}},&quot;ab54060c-fac8-40c6-af12-adf24831c054&quot;:{&quot;weight&quot;:&quot;normal&quot;,&quot;style&quot;:&quot;normal&quot;,&quot;size&quot;:&quot;12pt&quot;,&quot;fontFamily&quot;:&quot;Arial&quot;,&quot;color&quot;:&quot;#FFFFFF&quot;,&quot;background&quot;:&quot;#a9a9a9&quot;,&quot;backgroundName&quot;:&quot;secondary2&quot;,&quot;colorName&quot;:&quot;text2&quot;,&quot;preset&quot;:&quot;Body&quot;,&quot;textAlign&quot;:&quot;left&quot;,&quot;verticalAlign&quot;:&quot;top&quot;,&quot;isInverted&quot;:true,&quot;padding&quot;:3},&quot;8bd79fee-e7ca-4292-b4bb-5679030afa62&quot;:{&quot;weight&quot;:&quot;bold&quot;,&quot;style&quot;:&quot;normal&quot;,&quot;size&quot;:&quot;16pt&quot;,&quot;fontFamily&quot;:&quot;Arial&quot;,&quot;color&quot;:&quot;#FFFFFF&quot;,&quot;background&quot;:&quot;#a9a9a9&quot;,&quot;backgroundName&quot;:&quot;secondary2&quot;,&quot;colorName&quot;:&quot;text2&quot;,&quot;preset&quot;:&quot;Header&quot;,&quot;isInverted&quot;:true},&quot;dac761e4-22be-45aa-a3e5-fd0206666d37&quot;:{&quot;background&quot;:&quot;#a9a9a9&quot;,&quot;backgroundName&quot;:&quot;secondary2&quot;,&quot;size&quot;:&quot;12pt&quot;,&quot;weight&quot;:&quot;normal&quot;,&quot;style&quot;:&quot;normal&quot;,&quot;fontFamily&quot;:&quot;Arial&quot;,&quot;color&quot;:&quot;#FFFFFF&quot;,&quot;colorName&quot;:&quot;text2&quot;,&quot;preset&quot;:&quot;Body&quot;,&quot;textAlign&quot;:&quot;left&quot;,&quot;verticalAlign&quot;:&quot;top&quot;,&quot;isInverted&quot;:true,&quot;padding&quot;:3},&quot;e7fe899f-d564-46a5-be2c-b5a981f1bc70&quot;:{&quot;background&quot;:&quot;#a9a9a9&quot;,&quot;backgroundName&quot;:&quot;secondary2&quot;,&quot;size&quot;:&quot;14pt&quot;,&quot;weight&quot;:&quot;bold&quot;,&quot;style&quot;:&quot;normal&quot;,&quot;fontFamily&quot;:&quot;Arial&quot;,&quot;color&quot;:&quot;#FFFFFF&quot;,&quot;colorName&quot;:&quot;text2&quot;,&quot;preset&quot;:&quot;SubHeader&quot;,&quot;textAlign&quot;:&quot;left&quot;,&quot;verticalAlign&quot;:&quot;top&quot;,&quot;isInverted&quot;:true,&quot;padding&quot;:3},&quot;cb6bb3bb-0d75-41a6-ac53-1e14934a5041&quot;:{&quot;background&quot;:&quot;#a9a9a9&quot;,&quot;backgroundName&quot;:&quot;secondary2&quot;,&quot;size&quot;:&quot;12pt&quot;,&quot;weight&quot;:&quot;normal&quot;,&quot;style&quot;:&quot;normal&quot;,&quot;fontFamily&quot;:&quot;Arial&quot;,&quot;color&quot;:&quot;#FFFFFF&quot;,&quot;colorName&quot;:&quot;text2&quot;,&quot;preset&quot;:&quot;Body&quot;,&quot;textAlign&quot;:&quot;left&quot;,&quot;verticalAlign&quot;:&quot;top&quot;,&quot;isInverted&quot;:true,&quot;padding&quot;:3},&quot;75b49b05-3006-4788-9138-9f1b469bcd98&quot;:{&quot;size&quot;:&quot;16pt&quot;,&quot;weight&quot;:&quot;bold&quot;,&quot;style&quot;:&quot;normal&quot;,&quot;fontFamily&quot;:&quot;Arial&quot;,&quot;color&quot;:&quot;#333333&quot;,&quot;colorName&quot;:&quot;text&quot;,&quot;preset&quot;:&quot;Header&quot;},&quot;8ff80a58-5309-4df8-88a4-ca1d84d91d3b&quot;:{&quot;size&quot;:&quot;12pt&quot;,&quot;weight&quot;:&quot;normal&quot;,&quot;style&quot;:&quot;normal&quot;,&quot;fontFamily&quot;:&quot;Arial&quot;,&quot;color&quot;:&quot;#333333&quot;,&quot;colorName&quot;:&quot;text&quot;,&quot;preset&quot;:&quot;Body&quot;},&quot;b37fe6e9-f733-4bf2-be53-6e4a64f86abc&quot;:{&quot;size&quot;:&quot;12pt&quot;,&quot;weight&quot;:&quot;normal&quot;,&quot;style&quot;:&quot;normal&quot;,&quot;fontFamily&quot;:&quot;Arial&quot;,&quot;color&quot;:&quot;#333333&quot;,&quot;colorName&quot;:&quot;text&quot;,&quot;preset&quot;:&quot;Body&quot;},&quot;b1ee2ee7-c0a4-45d8-98da-c325c1db46ab&quot;:{&quot;size&quot;:&quot;12pt&quot;,&quot;weight&quot;:&quot;normal&quot;,&quot;style&quot;:&quot;normal&quot;,&quot;fontFamily&quot;:&quot;Arial&quot;,&quot;color&quot;:&quot;#333333&quot;,&quot;colorName&quot;:&quot;text&quot;,&quot;preset&quot;:&quot;Body&quot;},&quot;0fa9b7e4-970a-4288-af09-9138269f78ee&quot;:{&quot;size&quot;:&quot;12pt&quot;,&quot;weight&quot;:&quot;normal&quot;,&quot;style&quot;:&quot;normal&quot;,&quot;fontFamily&quot;:&quot;Arial&quot;,&quot;color&quot;:&quot;#333333&quot;,&quot;colorName&quot;:&quot;text&quot;,&quot;preset&quot;:&quot;Body&quot;},&quot;global&quot;:{&quot;fontSizeAdd&quot;:0,&quot;moatColor&quot;:&quot;#F2F2F2&quot;,&quot;moatColorName&quot;:&quot;background2&quot;}},&quot;spacerStyles&quot;:{&quot;columnColors&quot;:[null,null,null,null,&quot;#F2F2F2&quot;],&quot;rowColors&quot;:[]},&quot;merged&quot;:[]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webextension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webextensions/webextension1.xml><?xml version="1.0" encoding="utf-8"?>
<we:webextension xmlns:we="http://schemas.microsoft.com/office/webextensions/webextension/2010/11" id="{86231F33-2B82-964E-992B-3B26FE7EA96D}">
  <we:reference id="2845bc77-7cae-465a-80ad-ad7cdc03c105" version="1.0.0.0" store="developer" storeType="Registry"/>
  <we:alternateReferences/>
  <we:properties/>
  <we:bindings/>
  <we:snapshot xmlns:r="http://schemas.openxmlformats.org/officeDocument/2006/relationships" r:embed="rId1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27</Words>
  <Application>Microsoft Macintosh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Product delivery requires immediate decision on priorities to get back on track with their objective by Q3, currently conflicted with customer success’ bandwidth needs.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Sándor Nagy</dc:creator>
  <cp:lastModifiedBy>Sándor Nagy</cp:lastModifiedBy>
  <cp:revision>2</cp:revision>
  <dcterms:created xsi:type="dcterms:W3CDTF">2026-02-03T13:42:51Z</dcterms:created>
  <dcterms:modified xsi:type="dcterms:W3CDTF">2026-02-03T13:58:20Z</dcterms:modified>
</cp:coreProperties>
</file>