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webextensions/webextension1.xml" ContentType="application/vnd.ms-office.webextension+xml"/>
  <Override PartName="/ppt/tags/tag3.xml" ContentType="application/vnd.openxmlformats-officedocument.presentationml.tags+xml"/>
  <Override PartName="/ppt/webextensions/webextension2.xml" ContentType="application/vnd.ms-office.webextension+xml"/>
  <Override PartName="/ppt/tags/tag4.xml" ContentType="application/vnd.openxmlformats-officedocument.presentationml.tags+xml"/>
  <Override PartName="/ppt/webextensions/webextension3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6" d="100"/>
          <a:sy n="106" d="100"/>
        </p:scale>
        <p:origin x="13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813B0-DFB0-BA2A-37F3-EB9EE23D4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13AA9A-5F1C-6523-4CE6-044EDD5E4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FE94E-8083-0C26-C350-8381B1911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AB58E-0C38-E849-69AB-17F8A624B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A5D54-2976-F928-BC43-FDA55E420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4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6713F-EC03-97BE-3F47-B90E5C6C6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20908-C167-E017-5F80-00DE75C30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DF642-6AFD-9926-D2F4-DD01D07AE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D6584-97F5-7618-5862-78ADC827E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F185E-C07D-B98E-8044-CCC19842E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15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9AD660-C615-5D0E-4E60-7EBB8A55C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F28D46-2634-4485-F0EC-252FAC1DA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37797-6ADF-E346-9F48-264D3C434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551D7-83CB-4674-BC60-B5DCEF03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A8784-6AD6-8878-7384-862F81041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81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4B792-D525-360E-9512-FED789EAB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EE93-93E6-F00F-9840-0224BC7A9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3D759-27DF-97B1-6DA8-705E383C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4F80E-B4FD-0149-793C-F8DBFCCC9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B3455-89DE-C650-A095-08496E4F6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7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A6384-2993-9E62-4065-729228DE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7092D-C182-E44F-2D76-B93DD76D0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E86D9-95BE-C361-209B-CE61A6106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D5CF0-B11D-3607-9703-5E46C99C0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B35A6-E9AB-6B22-E2F7-5C7F620A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8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83991-25BD-7E5E-EE9D-17751F6AB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707EC-47E6-DAE7-B82E-9A509166C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59C60-BBEE-7272-2BB2-7AF6A4F73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C62EE-49A6-2C64-FAD8-DE8E964F0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7E90A-DAF1-B6B2-2974-A289AC532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45169-EB2D-EC09-0AAC-23F068F7E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43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D64E6-5E5A-E237-0D4C-36B996F3E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3772F-DCF8-4142-C348-252968D3D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372C4-50D4-F7A2-2F09-C1AA65D76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AB304D-5053-817B-9CC5-BAA242DAB1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AA8C7-A6E3-0AEA-B91C-4587DA8B7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0E7E73-6721-A764-3209-FB4FD1E65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610888-4A50-6519-19F2-D858B58F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0BCAAA-D9B1-F36D-1272-3138DDA6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9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06154-1D3E-B269-E8CB-6E507619F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210441-D207-650F-1915-BE4FCDA36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C8004-C7BF-2A43-F5BD-A2B7B4DBA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3AC78-7D6B-E81B-505B-8B5C9F753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8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C2904D-8AFD-A55D-3A1D-2400CD6E9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4671B9-0765-96FD-0F96-BDE3ECC10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69004-651D-13AD-1F29-39B81C81E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1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D6D07-0D5F-996F-1BE2-A59C51231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B746E-25EC-CDCF-5135-90189D746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B94774-D2AE-D1EE-CFCD-5D6E73784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BBCBD-7978-A407-027F-1E0604C6D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89E9F-1E03-3386-F526-1A90BCD83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43DA3-FD04-29BE-3EA7-493ABBFD9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2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3593E-34B5-2BDF-5400-7D2491110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3954DA-031C-7BDE-B3EE-F8FE49B60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60401-8B68-D2CD-7104-849FB3D8B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BA28F-DD88-8147-D3DF-AC1E54E8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FFB0D-02FB-CCE3-1027-A777C756D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59A77-F1D8-CEC4-B120-04F85031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4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D185E6-86B8-BA7D-8A5F-E3AAFC29B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16BF5-9899-DAC7-2514-256384412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3928B-88A5-7185-6C20-C38DC02F18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3099C9-86B2-574E-AE75-9B4EFD4574FB}" type="datetimeFigureOut">
              <a:rPr lang="en-US" smtClean="0"/>
              <a:t>1/20/26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F10B1-D75E-5F59-E2E1-B94B468B00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02FEA-99B4-721C-0A9B-E089BF17F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BB55FA-7407-F94C-9B42-336B45D7E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3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D18D8-04E7-7CEB-80A8-B9FFE7ADF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Icons to show elegance on a page: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05D505E2-BCD7-6C74-5791-B880CA525D34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id="{05D505E2-BCD7-6C74-5791-B880CA525D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6927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E5AF2-C15F-46D0-7DCB-8914AACEE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Icons instead of pros-and-cons text: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33EA7F71-E09E-A77B-D386-1BDD253330D0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id="{33EA7F71-E09E-A77B-D386-1BDD253330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37302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337CD-6986-42CE-0330-76795BFE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Icons to bring out intent: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77BB2173-A7E0-27B8-BCC6-0AA00FCE752A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id="{77BB2173-A7E0-27B8-BCC6-0AA00FCE75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165150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_STYLESHEET" val="{&quot;selectedSheet&quot;:&quot;default&quot;,&quot;sheets&quot;:{&quot;default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1F3F&quot;},{&quot;name&quot;:&quot;accent1&quot;,&quot;value&quot;:&quot;#0E159A&quot;},{&quot;name&quot;:&quot;accent2&quot;,&quot;value&quot;:&quot;#4C05FF&quot;},{&quot;name&quot;:&quot;secondary1&quot;,&quot;value&quot;:&quot;#5Da8f9&quot;},{&quot;name&quot;:&quot;secondary2&quot;,&quot;value&quot;:&quot;#e8f0fa&quot;},{&quot;name&quot;:&quot;shading1&quot;,&quot;value&quot;:&quot;#eAeaea&quot;},{&quot;name&quot;:&quot;shading2&quot;,&quot;value&quot;:&quot;#c0c0c0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&quot;8&quot;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}}"/>
  <p:tag name="DECKAI_COLOR_SCHEMES" val="Hello from VBA at 1:11:51 P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1,&quot;s24&quot;,1,&quot;s24&quot;,1],&quot;rows&quot;:[0.5444444444444445,1.0518518518518518,1.251851851851852,1.251851851851852],&quot;cells&quot;:[[{&quot;id&quot;:&quot;de711e93-19bd-4444-96f8-01c250ed0366&quot;,&quot;text&quot;:&quot;&quot;,&quot;json&quot;:{&quot;type&quot;:&quot;doc&quot;,&quot;content&quot;:[{&quot;type&quot;:&quot;paragraph&quot;,&quot;attrs&quot;:{&quot;textAlign&quot;:&quot;center&quot;}}]}},{&quot;id&quot;:&quot;9c460c92-cc09-4a18-883d-0638925f01a5&quot;,&quot;text&quot;:&quot;&quot;},{&quot;id&quot;:&quot;daa66dee-93dd-43e6-8c5c-bddfc75b1950&quot;,&quot;text&quot;:&quot;&quot;,&quot;json&quot;:{&quot;type&quot;:&quot;doc&quot;,&quot;content&quot;:[{&quot;type&quot;:&quot;paragraph&quot;,&quot;attrs&quot;:{&quot;textAlign&quot;:&quot;center&quot;}}]}},{&quot;id&quot;:&quot;3dd349e7-8cf5-421b-ae10-753b0c3c5a9b&quot;,&quot;text&quot;:&quot;&quot;},{&quot;id&quot;:&quot;859ee585-2f5c-4c1a-be0d-e0076da2a426&quot;,&quot;text&quot;:&quot;101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null,&quot;fontFamily&quot;:&quot;Arial&quot;,&quot;fontSize&quot;:null,&quot;lineHeight&quot;:null}}],&quot;text&quot;:&quot;101&quot;}]}]}}],[{&quot;id&quot;:&quot;eb4efb63-7de2-4204-a14f-9a06a701c641&quot;,&quot;text&quot;:&quot;R&amp;D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R&amp;D&quot;}]}]}},{&quot;id&quot;:&quot;3c44d8f6-f419-4192-b292-87310115740d&quot;},{&quot;id&quot;:&quot;7f92f0ca-77ef-4095-8bc8-3735fc8498d7&quot;,&quot;text&quot;:&quot;Shipping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Shipping&quot;}]}]}},{&quot;id&quot;:&quot;b81f3464-8f90-4119-9fd3-070d4f5966d5&quot;},{&quot;id&quot;:&quot;58fb3c35-d139-4c35-8237-59cd9f3cb242&quot;,&quot;text&quot;:&quot;CAGR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CAGR&quot;}]}]}}],[{&quot;id&quot;:&quot;6981f243-a748-4044-848f-2973222701ed&quot;,&quot;text&quot;:&quot;Lorem ipsum dolor sit em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Lorem ipsum dolor sit em&quot;}]}]}},{&quot;id&quot;:&quot;24713c38-a62d-45d5-b4bb-a146a105db57&quot;},{&quot;id&quot;:&quot;8587f580-c036-4f65-8a71-242f7831039b&quot;,&quot;text&quot;:&quot;Lorem ipsum dolor sit em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&quot;&quot;,&quot;color&quot;:&quot;#333333&quot;,&quot;fontFamily&quot;:&quot;Arial&quot;,&quot;fontSize&quot;:&quot;12pt&quot;,&quot;lineHeight&quot;:&quot;&quot;}}],&quot;text&quot;:&quot;Lorem ipsum dolor sit em&quot;}]}]}},{&quot;id&quot;:&quot;99cd339a-3458-4c0f-ada3-9f9f454e2a51&quot;},{&quot;id&quot;:&quot;0da432c4-457f-4fff-9a08-0a1afcb4f419&quot;,&quot;text&quot;:&quot;Lorem ipsum dolor sit em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&quot;&quot;,&quot;color&quot;:&quot;#333333&quot;,&quot;fontFamily&quot;:&quot;Arial&quot;,&quot;fontSize&quot;:&quot;12pt&quot;,&quot;lineHeight&quot;:&quot;&quot;}}],&quot;text&quot;:&quot;Lorem ipsum dolor sit em&quot;}]}]}}],[{&quot;id&quot;:&quot;56648bc0-fc49-4937-a60d-2b7b2d7db612&quot;,&quot;text&quot;:&quot;Lorem ipsum dolor sit em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&quot;&quot;,&quot;color&quot;:&quot;#333333&quot;,&quot;fontFamily&quot;:&quot;Arial&quot;,&quot;fontSize&quot;:&quot;12pt&quot;,&quot;lineHeight&quot;:&quot;&quot;}}],&quot;text&quot;:&quot;Lorem ipsum dolor sit em&quot;}]}]}},{&quot;id&quot;:&quot;db26b4cd-3d40-422e-b29c-2a0ff61fb7c2&quot;},{&quot;id&quot;:&quot;9b988ebf-9de3-4264-88c4-89b7903222af&quot;,&quot;text&quot;:&quot;Lorem ipsum dolor sit em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&quot;&quot;,&quot;color&quot;:&quot;#333333&quot;,&quot;fontFamily&quot;:&quot;Arial&quot;,&quot;fontSize&quot;:&quot;12pt&quot;,&quot;lineHeight&quot;:&quot;&quot;}}],&quot;text&quot;:&quot;Lorem ipsum dolor sit em&quot;}]}]}},{&quot;id&quot;:&quot;f3c8bbc2-9743-4488-95dc-2abdddf3d43e&quot;},{&quot;id&quot;:&quot;b83d6e49-fd55-4fef-87be-0a5eb2b08142&quot;,&quot;text&quot;:&quot;Lorem ipsum dolor sit em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&quot;&quot;,&quot;color&quot;:&quot;#333333&quot;,&quot;fontFamily&quot;:&quot;Arial&quot;,&quot;fontSize&quot;:&quot;12pt&quot;,&quot;lineHeight&quot;:&quot;&quot;}}],&quot;text&quot;:&quot;Lorem ipsum dolor sit em&quot;}]}]}}]],&quot;borders&quot;:[{&quot;id&quot;:&quot;a3b00625-c291-468f-9e9d-f57b47a29d80&quot;,&quot;index&quot;:2,&quot;isVertical&quot;:false,&quot;weight&quot;:1,&quot;color&quot;:&quot;#333333&quot;,&quot;style&quot;:&quot;solid&quot;,&quot;from&quot;:0,&quot;to&quot;:null,&quot;preset&quot;:&quot;level3&quot;},{&quot;id&quot;:&quot;d484b2e2-08db-4eab-b9c3-f8a490552322&quot;,&quot;index&quot;:3,&quot;isVertical&quot;:false,&quot;weight&quot;:1,&quot;color&quot;:&quot;#333333&quot;,&quot;style&quot;:&quot;solid&quot;,&quot;from&quot;:0,&quot;to&quot;:null,&quot;preset&quot;:&quot;level3&quot;},{&quot;id&quot;:&quot;68c21e42-bfa5-4418-97ea-432f8e83c24b&quot;,&quot;index&quot;:4,&quot;isVertical&quot;:false,&quot;weight&quot;:1,&quot;color&quot;:&quot;#333333&quot;,&quot;style&quot;:&quot;solid&quot;,&quot;from&quot;:0,&quot;to&quot;:null,&quot;preset&quot;:&quot;level3&quot;},{&quot;id&quot;:&quot;d68573ec-afd8-48ae-aaf9-0bc618f310e1&quot;,&quot;index&quot;:4,&quot;isVertical&quot;:false,&quot;weight&quot;:1,&quot;color&quot;:&quot;black&quot;,&quot;style&quot;:&quot;solid&quot;,&quot;from&quot;:0,&quot;to&quot;:null},{&quot;id&quot;:&quot;0cfbf692-9542-41b6-ab1e-a100116c7d2f&quot;,&quot;index&quot;:4,&quot;isVertical&quot;:false,&quot;weight&quot;:1,&quot;color&quot;:&quot;black&quot;,&quot;style&quot;:&quot;solid&quot;,&quot;from&quot;:0,&quot;to&quot;:null}],&quot;cellStyles&quot;:{&quot;d0c0411d-674c-4db7-bf00-e92e556ffb4b&quot;:{&quot;shape&quot;:{&quot;type&quot;:&quot;RoundedRectangle&quot;,&quot;color&quot;:&quot;#0E159A&quot;,&quot;colorName&quot;:&quot;accent1&quot;,&quot;outlineColor&quot;:&quot;#0E159A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05977b0e-c13a-476f-89e7-9077a42ee0ac&quot;:{&quot;shape&quot;:{&quot;type&quot;:&quot;RoundedRectangle&quot;,&quot;color&quot;:&quot;#0E159A&quot;,&quot;colorName&quot;:&quot;accent1&quot;,&quot;outlineColor&quot;:&quot;#0E159A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f9934a72-72de-4048-8c5c-64ea6ee056ba&quot;:{&quot;shape&quot;:{&quot;type&quot;:&quot;RoundedRectangle&quot;,&quot;color&quot;:&quot;#0E159A&quot;,&quot;colorName&quot;:&quot;accent1&quot;,&quot;outlineColor&quot;:&quot;#0E159A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eb4efb63-7de2-4204-a14f-9a06a701c641&quot;:{&quot;shape&quot;:{&quot;type&quot;:&quot;RoundedRectangle&quot;,&quot;color&quot;:&quot;#0E159A&quot;,&quot;radius&quot;:25,&quot;margin&quot;:6,&quot;colorName&quot;:&quot;accent1&quot;,&quot;outlineColor&quot;:&quot;#0E159A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,&quot;58fb3c35-d139-4c35-8237-59cd9f3cb242&quot;:{&quot;shape&quot;:{&quot;type&quot;:&quot;RoundedRectangle&quot;,&quot;color&quot;:&quot;#0E159A&quot;,&quot;radius&quot;:25,&quot;margin&quot;:6,&quot;colorName&quot;:&quot;accent1&quot;,&quot;outlineColor&quot;:&quot;#0E159A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,&quot;7f92f0ca-77ef-4095-8bc8-3735fc8498d7&quot;:{&quot;shape&quot;:{&quot;type&quot;:&quot;RoundedRectangle&quot;,&quot;color&quot;:&quot;#0E159A&quot;,&quot;radius&quot;:25,&quot;margin&quot;:6,&quot;colorName&quot;:&quot;accent1&quot;,&quot;outlineColor&quot;:&quot;#0E159A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,&quot;edc6e5ca-0a5c-49cb-b8d3-aee048a61679&quot;:{&quot;weight&quot;:&quot;normal&quot;,&quot;style&quot;:&quot;normal&quot;,&quot;size&quot;:&quot;24pt&quot;,&quot;fontFamily&quot;:&quot;Segoe UI&quot;,&quot;color&quot;:&quot;#000000&quot;},&quot;e399f0be-0703-4185-9505-897337621db2&quot;:{&quot;weight&quot;:&quot;normal&quot;,&quot;style&quot;:&quot;normal&quot;,&quot;size&quot;:&quot;12pt&quot;,&quot;fontFamily&quot;:&quot;Arial&quot;,&quot;color&quot;:&quot;#333333&quot;,&quot;preset&quot;:&quot;Body&quot;,&quot;icon&quot;:&quot;lucide:ChartLine&quot;,&quot;iconAlign&quot;:&quot;center&quot;,&quot;iconSize&quot;:&quot;extralarge&quot;,&quot;iconColor&quot;:&quot;#5Da8f9&quot;,&quot;iconColorName&quot;:&quot;secondary1&quot;,&quot;colorName&quot;:&quot;text&quot;},&quot;3c44d8f6-f419-4192-b292-87310115740d&quot;:{&quot;weight&quot;:&quot;bold&quot;,&quot;style&quot;:&quot;normal&quot;,&quot;size&quot;:&quot;16pt&quot;,&quot;fontFamily&quot;:&quot;Segoe UI&quot;,&quot;color&quot;:&quot;#FFFFFF&quot;,&quot;shape&quot;:{&quot;color&quot;:&quot;#0E159A&quot;,&quot;colorName&quot;:&quot;accent1&quot;,&quot;outlineColor&quot;:&quot;#0E159A&quot;,&quot;outlineColorName&quot;:&quot;accent1&quot;,&quot;margin&quot;:6}},&quot;c07541a9-4185-47f1-99cc-a967e9d60807&quot;:{},&quot;24713c38-a62d-45d5-b4bb-a146a105db57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db26b4cd-3d40-422e-b29c-2a0ff61fb7c2&quot;:{&quot;weight&quot;:&quot;normal&quot;,&quot;style&quot;:&quot;normal&quot;,&quot;size&quot;:&quot;12pt&quot;,&quot;fontFamily&quot;:&quot;Arial&quot;,&quot;color&quot;:&quot;#333333&quot;,&quot;colorName&quot;:&quot;text&quot;,&quot;preset&quot;:&quot;Body&quot;},&quot;b81f3464-8f90-4119-9fd3-070d4f5966d5&quot;:{&quot;weight&quot;:&quot;bold&quot;,&quot;style&quot;:&quot;normal&quot;,&quot;size&quot;:&quot;16pt&quot;,&quot;fontFamily&quot;:&quot;Segoe UI&quot;,&quot;color&quot;:&quot;#FFFFFF&quot;,&quot;shape&quot;:{&quot;color&quot;:&quot;#0E159A&quot;,&quot;colorName&quot;:&quot;accent1&quot;,&quot;outlineColor&quot;:&quot;#0E159A&quot;,&quot;outlineColorName&quot;:&quot;accent1&quot;,&quot;margin&quot;:6}},&quot;a56ecde3-4484-405f-a012-e273056c959a&quot;:{},&quot;99cd339a-3458-4c0f-ada3-9f9f454e2a51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f3c8bbc2-9743-4488-95dc-2abdddf3d43e&quot;:{&quot;weight&quot;:&quot;normal&quot;,&quot;style&quot;:&quot;normal&quot;,&quot;size&quot;:&quot;12pt&quot;,&quot;fontFamily&quot;:&quot;Arial&quot;,&quot;color&quot;:&quot;#333333&quot;,&quot;colorName&quot;:&quot;text&quot;,&quot;preset&quot;:&quot;Body&quot;},&quot;6981f243-a748-4044-848f-2973222701ed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8587f580-c036-4f65-8a71-242f7831039b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0da432c4-457f-4fff-9a08-0a1afcb4f419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56648bc0-fc49-4937-a60d-2b7b2d7db612&quot;:{&quot;weight&quot;:&quot;normal&quot;,&quot;style&quot;:&quot;normal&quot;,&quot;size&quot;:&quot;12pt&quot;,&quot;fontFamily&quot;:&quot;Arial&quot;,&quot;color&quot;:&quot;#333333&quot;,&quot;colorName&quot;:&quot;text&quot;,&quot;preset&quot;:&quot;Body&quot;},&quot;9b988ebf-9de3-4264-88c4-89b7903222af&quot;:{&quot;weight&quot;:&quot;normal&quot;,&quot;style&quot;:&quot;normal&quot;,&quot;size&quot;:&quot;12pt&quot;,&quot;fontFamily&quot;:&quot;Arial&quot;,&quot;color&quot;:&quot;#333333&quot;,&quot;colorName&quot;:&quot;text&quot;,&quot;preset&quot;:&quot;Body&quot;},&quot;b83d6e49-fd55-4fef-87be-0a5eb2b08142&quot;:{&quot;weight&quot;:&quot;normal&quot;,&quot;style&quot;:&quot;normal&quot;,&quot;size&quot;:&quot;12pt&quot;,&quot;fontFamily&quot;:&quot;Arial&quot;,&quot;color&quot;:&quot;#333333&quot;,&quot;colorName&quot;:&quot;text&quot;,&quot;preset&quot;:&quot;Body&quot;},&quot;de711e93-19bd-4444-96f8-01c250ed0366&quot;:{&quot;icon&quot;:&quot;atlas:ElectricLightbulb&quot;,&quot;iconAlign&quot;:&quot;center&quot;,&quot;iconSize&quot;:&quot;normal&quot;,&quot;iconEnclosure&quot;:&quot;filled&quot;,&quot;iconColor&quot;:&quot;#0E159A&quot;,&quot;iconColorName&quot;:&quot;accent1&quot;,&quot;iconStyle&quot;:{&quot;marginTop&quot;:32,&quot;zIndex&quot;:10}},&quot;daa66dee-93dd-43e6-8c5c-bddfc75b1950&quot;:{&quot;icon&quot;:&quot;phosphor:ShippingContainerIcon&quot;,&quot;iconAlign&quot;:&quot;center&quot;,&quot;iconSize&quot;:&quot;normal&quot;,&quot;iconEnclosure&quot;:&quot;filled&quot;,&quot;iconColor&quot;:&quot;#0E159A&quot;,&quot;iconColorName&quot;:&quot;accent1&quot;,&quot;iconStyle&quot;:{&quot;marginTop&quot;:32,&quot;zIndex&quot;:10}},&quot;859ee585-2f5c-4c1a-be0d-e0076da2a426&quot;:{&quot;icon&quot;:&quot;atlas:MoneyBarChart&quot;,&quot;iconAlign&quot;:&quot;center&quot;,&quot;iconSize&quot;:&quot;normal&quot;,&quot;iconEnclosure&quot;:&quot;filled&quot;,&quot;iconColor&quot;:&quot;#0E159A&quot;,&quot;iconColorName&quot;:&quot;accent1&quot;,&quot;iconStyle&quot;:{&quot;marginTop&quot;:32,&quot;zIndex&quot;:10}}},&quot;spacerStyles&quot;:{&quot;columnColors&quot;:[null,&quot;#ffffff&quot;,null,&quot;#ffffff&quot;],&quot;rowColors&quot;:[&quot;transparent&quot;]},&quot;merged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0.16,&quot;s24&quot;,0.94,&quot;s24&quot;,0.94],&quot;rows&quot;:[1,1,1],&quot;cells&quot;:[[{&quot;id&quot;:&quot;eb4efb63-7de2-4204-a14f-9a06a701c641&quot;,&quot;text&quot;:&quot;&quot;},{&quot;id&quot;:&quot;56a0223b-8f98-4b6c-9b2f-2f7b34be8c2f&quot;},{&quot;id&quot;:&quot;58fb3c35-d139-4c35-8237-59cd9f3cb242&quot;,&quot;text&quot;:&quot;Option A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Option A&quot;}]}]}},{&quot;id&quot;:&quot;3f392d75-cf1a-4410-99f2-980f9fbea7be&quot;},{&quot;id&quot;:&quot;7f92f0ca-77ef-4095-8bc8-3735fc8498d7&quot;,&quot;text&quot;:&quot;Option B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Option B&quot;}]}]}}],[{&quot;id&quot;:&quot;6981f243-a748-4044-848f-2973222701ed&quot;,&quot;text&quot;:&quot;&quot;},{&quot;id&quot;:&quot;c906ab7b-c6a1-44fe-8750-6701be76555a&quot;},{&quot;id&quot;:&quot;0da432c4-457f-4fff-9a08-0a1afcb4f419&quot;,&quot;text&quot;:&quot;&lt;ul&gt;\n&lt;li&gt;...&lt;/li&gt;\n&lt;li&gt;...&lt;/li&gt;\n&lt;/ul&gt;&quot;},{&quot;id&quot;:&quot;577d3778-cdf1-4d40-b5d1-d41fc7b3d662&quot;},{&quot;id&quot;:&quot;8587f580-c036-4f65-8a71-242f7831039b&quot;,&quot;text&quot;:&quot;&lt;ul&gt;\n&lt;li&gt;...&lt;/li&gt;\n&lt;li&gt;...&lt;/li&gt;\n&lt;/ul&gt;&quot;}],[{&quot;id&quot;:&quot;56648bc0-fc49-4937-a60d-2b7b2d7db612&quot;,&quot;text&quot;:&quot;&lt;p style=\&quot;text-align: left;\&quot;&gt;&lt;/p&gt;&quot;},{&quot;id&quot;:&quot;0c5d0d22-50d3-4547-960a-e3303f59459e&quot;},{&quot;id&quot;:&quot;b83d6e49-fd55-4fef-87be-0a5eb2b08142&quot;,&quot;text&quot;:&quot;&lt;ul&gt;\n&lt;li&gt;...&lt;/li&gt;\n&lt;li&gt;...&lt;/li&gt;\n&lt;/ul&gt;&quot;},{&quot;id&quot;:&quot;fc752ea0-fd99-4933-97b1-737339f44cb2&quot;},{&quot;id&quot;:&quot;9b988ebf-9de3-4264-88c4-89b7903222af&quot;,&quot;text&quot;:&quot;&lt;ul&gt;&lt;li&gt;&lt;p style=\&quot;text-align: left;\&quot;&gt;&lt;span style=\&quot;color: rgb(51, 51, 51); font-family: Arial; font-size: 18pt;\&quot;&gt;...&lt;/span&gt;&lt;/p&gt;&lt;/li&gt;&lt;li&gt;&lt;p style=\&quot;text-align: left;\&quot;&gt;&lt;span style=\&quot;color: rgb(51, 51, 51); font-family: Arial; font-size: 18pt;\&quot;&gt;...&lt;/span&gt;&lt;/p&gt;&lt;/li&gt;&lt;/ul&gt;&lt;p style=\&quot;text-align: left;\&quot;&gt;&lt;/p&gt;&quot;}]],&quot;borders&quot;:[{&quot;id&quot;:&quot;d484b2e2-08db-4eab-b9c3-f8a490552322&quot;,&quot;index&quot;:2,&quot;isVertical&quot;:false,&quot;weight&quot;:2,&quot;color&quot;:&quot;#0E159A&quot;,&quot;style&quot;:&quot;solid&quot;,&quot;from&quot;:2,&quot;to&quot;:null,&quot;preset&quot;:&quot;level2&quot;},{&quot;id&quot;:&quot;0cfbf692-9542-41b6-ab1e-a100116c7d2f&quot;,&quot;index&quot;:3,&quot;isVertical&quot;:false,&quot;weight&quot;:2,&quot;color&quot;:&quot;#0E159A&quot;,&quot;style&quot;:&quot;solid&quot;,&quot;from&quot;:2,&quot;to&quot;:null,&quot;preset&quot;:&quot;level2&quot;},{&quot;id&quot;:&quot;a1a2239a-4c4d-4a58-8a8e-00b591819d17&quot;,&quot;index&quot;:1,&quot;isVertical&quot;:false,&quot;weight&quot;:2,&quot;color&quot;:&quot;#0E159A&quot;,&quot;style&quot;:&quot;solid&quot;,&quot;preset&quot;:&quot;level2&quot;,&quot;from&quot;:2,&quot;to&quot;:null}],&quot;cellStyles&quot;:{&quot;d0c0411d-674c-4db7-bf00-e92e556ffb4b&quot;:{&quot;shape&quot;:{&quot;type&quot;:&quot;RoundedRectangle&quot;,&quot;color&quot;:&quot;#0E159A&quot;,&quot;colorName&quot;:&quot;accent1&quot;,&quot;outlineColor&quot;:&quot;#0E159A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05977b0e-c13a-476f-89e7-9077a42ee0ac&quot;:{&quot;shape&quot;:{&quot;type&quot;:&quot;RoundedRectangle&quot;,&quot;color&quot;:&quot;#0E159A&quot;,&quot;colorName&quot;:&quot;accent1&quot;,&quot;outlineColor&quot;:&quot;#0E159A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f9934a72-72de-4048-8c5c-64ea6ee056ba&quot;:{&quot;shape&quot;:{&quot;type&quot;:&quot;RoundedRectangle&quot;,&quot;color&quot;:&quot;#0E159A&quot;,&quot;colorName&quot;:&quot;accent1&quot;,&quot;outlineColor&quot;:&quot;#0E159A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eb4efb63-7de2-4204-a14f-9a06a701c641&quot;:{&quot;weight&quot;:&quot;bold&quot;,&quot;style&quot;:&quot;normal&quot;,&quot;size&quot;:&quot;26pt&quot;,&quot;fontFamily&quot;:&quot;Segoe UI&quot;,&quot;color&quot;:&quot;#FFFFFF&quot;},&quot;58fb3c35-d139-4c35-8237-59cd9f3cb242&quot;:{&quot;shape&quot;:{&quot;type&quot;:&quot;RoundedRectangle&quot;,&quot;color&quot;:&quot;#0E159A&quot;,&quot;radius&quot;:25,&quot;margin&quot;:6,&quot;colorName&quot;:&quot;accent1&quot;,&quot;outlineColor&quot;:&quot;#0E159A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,&quot;7f92f0ca-77ef-4095-8bc8-3735fc8498d7&quot;:{&quot;shape&quot;:{&quot;type&quot;:&quot;RoundedRectangle&quot;,&quot;color&quot;:&quot;#0E159A&quot;,&quot;radius&quot;:25,&quot;margin&quot;:6,&quot;colorName&quot;:&quot;accent1&quot;,&quot;outlineColor&quot;:&quot;#0E159A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,&quot;edc6e5ca-0a5c-49cb-b8d3-aee048a61679&quot;:{&quot;weight&quot;:&quot;normal&quot;,&quot;style&quot;:&quot;normal&quot;,&quot;size&quot;:&quot;24pt&quot;,&quot;fontFamily&quot;:&quot;Segoe UI&quot;,&quot;color&quot;:&quot;#000000&quot;},&quot;e399f0be-0703-4185-9505-897337621db2&quot;:{&quot;weight&quot;:&quot;normal&quot;,&quot;style&quot;:&quot;normal&quot;,&quot;size&quot;:&quot;12pt&quot;,&quot;fontFamily&quot;:&quot;Arial&quot;,&quot;color&quot;:&quot;#333333&quot;,&quot;preset&quot;:&quot;Body&quot;,&quot;icon&quot;:&quot;lucide:ChartLine&quot;,&quot;iconAlign&quot;:&quot;center&quot;,&quot;iconSize&quot;:&quot;extralarge&quot;,&quot;iconColor&quot;:&quot;#5Da8f9&quot;,&quot;iconColorName&quot;:&quot;secondary1&quot;,&quot;colorName&quot;:&quot;text&quot;},&quot;3c44d8f6-f419-4192-b292-87310115740d&quot;:{&quot;weight&quot;:&quot;bold&quot;,&quot;style&quot;:&quot;normal&quot;,&quot;size&quot;:&quot;26pt&quot;,&quot;fontFamily&quot;:&quot;Segoe UI&quot;,&quot;color&quot;:&quot;#FFFFFF&quot;,&quot;shape&quot;:{&quot;color&quot;:&quot;#0E159A&quot;,&quot;colorName&quot;:&quot;accent1&quot;,&quot;outlineColor&quot;:&quot;#0E159A&quot;,&quot;outlineColorName&quot;:&quot;accent1&quot;,&quot;margin&quot;:6}},&quot;c07541a9-4185-47f1-99cc-a967e9d60807&quot;:{},&quot;24713c38-a62d-45d5-b4bb-a146a105db57&quot;:{&quot;background&quot;:&quot;transparent&quot;,&quot;backgroundName&quot;:&quot;none&quot;,&quot;size&quot;:&quot;18pt&quot;},&quot;db26b4cd-3d40-422e-b29c-2a0ff61fb7c2&quot;:{&quot;size&quot;:&quot;18pt&quot;},&quot;b81f3464-8f90-4119-9fd3-070d4f5966d5&quot;:{&quot;weight&quot;:&quot;bold&quot;,&quot;style&quot;:&quot;normal&quot;,&quot;size&quot;:&quot;26pt&quot;,&quot;fontFamily&quot;:&quot;Segoe UI&quot;,&quot;color&quot;:&quot;#FFFFFF&quot;,&quot;shape&quot;:{&quot;color&quot;:&quot;#0E159A&quot;,&quot;colorName&quot;:&quot;accent1&quot;,&quot;outlineColor&quot;:&quot;#0E159A&quot;,&quot;outlineColorName&quot;:&quot;accent1&quot;,&quot;margin&quot;:6}},&quot;a56ecde3-4484-405f-a012-e273056c959a&quot;:{},&quot;99cd339a-3458-4c0f-ada3-9f9f454e2a51&quot;:{&quot;background&quot;:&quot;transparent&quot;,&quot;backgroundName&quot;:&quot;none&quot;,&quot;size&quot;:&quot;18pt&quot;},&quot;f3c8bbc2-9743-4488-95dc-2abdddf3d43e&quot;:{&quot;size&quot;:&quot;18pt&quot;},&quot;6981f243-a748-4044-848f-2973222701ed&quot;:{&quot;background&quot;:&quot;transparent&quot;,&quot;backgroundName&quot;:&quot;none&quot;,&quot;textAlign&quot;:&quot;left&quot;,&quot;verticalAlign&quot;:&quot;center&quot;,&quot;size&quot;:&quot;18pt&quot;,&quot;icon&quot;:&quot;lucide:CirclePlus&quot;,&quot;iconAlign&quot;:&quot;right&quot;,&quot;iconSize&quot;:&quot;extralarge&quot;,&quot;iconEnclosure&quot;:&quot;filled&quot;,&quot;iconColor&quot;:&quot;#009917&quot;,&quot;iconColorName&quot;:&quot;success&quot;},&quot;8587f580-c036-4f65-8a71-242f7831039b&quot;:{&quot;background&quot;:&quot;transparent&quot;,&quot;backgroundName&quot;:&quot;none&quot;,&quot;textAlign&quot;:&quot;left&quot;,&quot;verticalAlign&quot;:&quot;middle&quot;,&quot;size&quot;:&quot;12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0da432c4-457f-4fff-9a08-0a1afcb4f419&quot;:{&quot;background&quot;:&quot;transparent&quot;,&quot;backgroundName&quot;:&quot;none&quot;,&quot;textAlign&quot;:&quot;left&quot;,&quot;verticalAlign&quot;:&quot;middle&quot;,&quot;size&quot;:&quot;12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80a9fdbe-c07d-4702-8964-7e590700b10b&quot;:{&quot;icon&quot;:&quot;lucide:CirclePlus&quot;,&quot;iconAlign&quot;:&quot;right&quot;,&quot;iconSize&quot;:&quot;normal&quot;,&quot;iconEnclosure&quot;:&quot;filled&quot;,&quot;iconColor&quot;:&quot;#009917&quot;,&quot;iconColorName&quot;:&quot;success&quot;,&quot;weight&quot;:&quot;normal&quot;,&quot;style&quot;:&quot;italic&quot;,&quot;size&quot;:&quot;8pt&quot;,&quot;fontFamily&quot;:&quot;Arial&quot;,&quot;color&quot;:&quot;#333333&quot;,&quot;preset&quot;:&quot;Caption&quot;,&quot;colorName&quot;:&quot;text&quot;},&quot;f5c0c03b-ca17-4f71-8a41-7718a1b875ad&quot;:{&quot;weight&quot;:&quot;bold&quot;,&quot;style&quot;:&quot;normal&quot;,&quot;size&quot;:&quot;26pt&quot;,&quot;fontFamily&quot;:&quot;Arial&quot;,&quot;color&quot;:&quot;#FFFFFF&quot;},&quot;81a4f91c-bdd7-4f58-b77a-ed527febbccf&quot;:{&quot;size&quot;:&quot;18pt&quot;},&quot;56648bc0-fc49-4937-a60d-2b7b2d7db612&quot;:{&quot;textAlign&quot;:&quot;left&quot;,&quot;verticalAlign&quot;:&quot;center&quot;,&quot;size&quot;:&quot;18pt&quot;,&quot;icon&quot;:&quot;lucide:CircleMinus&quot;,&quot;iconColor&quot;:&quot;#DD0000&quot;,&quot;iconColorName&quot;:&quot;danger&quot;,&quot;iconAlign&quot;:&quot;right&quot;,&quot;iconSize&quot;:&quot;extralarge&quot;,&quot;iconEnclosure&quot;:&quot;filled&quot;},&quot;9b988ebf-9de3-4264-88c4-89b7903222af&quot;:{&quot;textAlign&quot;:&quot;left&quot;,&quot;verticalAlign&quot;:&quot;middle&quot;,&quot;size&quot;:&quot;12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b83d6e49-fd55-4fef-87be-0a5eb2b08142&quot;:{&quot;textAlign&quot;:&quot;left&quot;,&quot;verticalAlign&quot;:&quot;middle&quot;,&quot;size&quot;:&quot;12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3f392d75-cf1a-4410-99f2-980f9fbea7be&quot;:{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},&quot;spacerStyles&quot;:{&quot;columnColors&quot;:[],&quot;rowColors&quot;:[]},&quot;merged&quot;:[]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0.8,1.2,1.8,1.2],&quot;rows&quot;:[1.8771043771043772,1.0245791245791247,1.0245791245791247,1.0245791245791247,1.0245791245791247,1.0245791245791247],&quot;cells&quot;:[[{&quot;id&quot;:&quot;56d1f4ba-fdac-4913-ab58-06fa3ae46b70&quot;,&quot;text&quot;:&quot;&lt;div style=\&quot;margin: 0; padding: 0;\&quot;&gt;Time&lt;/div&gt;&quot;},{&quot;id&quot;:&quot;8304439e-faee-44e6-a3bc-204182081da7&quot;,&quot;text&quot;:&quot;&lt;div style=\&quot;margin: 0; padding: 0;\&quot;&gt;Topic&lt;/div&gt;&quot;},{&quot;id&quot;:&quot;3d1f8949-9902-4132-9865-96172ff2bfa2&quot;,&quot;text&quot;:&quot;&lt;div style=\&quot;margin: 0; padding: 0;\&quot;&gt;Agenda item&lt;/div&gt;&quot;},{&quot;id&quot;:&quot;e2202789-eca9-4afb-996f-dbb3da74f889&quot;,&quot;text&quot;:&quot;&lt;p style=\&quot;text-align: center;\&quot;&gt;&lt;span style=\&quot;color: rgb(255, 255, 255); font-family: Arial; font-size: 16pt;\&quot;&gt;&lt;strong&gt;Presenter&lt;/strong&gt;&lt;/span&gt;&lt;/p&gt;&quot;}],[{&quot;id&quot;:&quot;e8b57df3-177e-456a-8c33-c74bdfa47c44&quot;,&quot;text&quot;:&quot;&lt;p style=\&quot;text-align: left;\&quot;&gt;&lt;span style=\&quot;color: rgb(51, 51, 51); font-family: Arial; font-size: 12pt;\&quot;&gt;08:30-9:00&lt;/span&gt;&lt;/p&gt;&quot;},{&quot;id&quot;:&quot;c438ec5f-e5b8-44a8-ac73-02ea6b567d48&quot;,&quot;text&quot;:&quot;&quot;},{&quot;id&quot;:&quot;710ab6f9-3382-498b-9f68-d0258356d39f&quot;,&quot;text&quot;:&quot;&quot;},{&quot;id&quot;:&quot;f20d48d2-0939-4002-8b16-88b14d804dea&quot;,&quot;text&quot;:&quot;&quot;}],[{&quot;id&quot;:&quot;f21d928c-637c-4ae5-8b92-95830e766f9c&quot;,&quot;text&quot;:&quot;&lt;div style=\&quot;margin: 0; padding: 0;\&quot;&gt;&lt;span style=\&quot;color: #333333;\&quot;&gt;09:15&amp;ndash;10:00&lt;/span&gt;&lt;/div&gt;&quot;},{&quot;id&quot;:&quot;5509fb5a-dae9-47a1-b986-a74881f69bf5&quot;,&quot;text&quot;:&quot;&quot;},{&quot;id&quot;:&quot;08c5350c-910d-4d7a-97c7-350a97b424c5&quot;,&quot;text&quot;:&quot;&quot;},{&quot;id&quot;:&quot;ef8cddcd-471b-4b69-ae56-0bf48a0e4f0a&quot;,&quot;text&quot;:&quot;&quot;}],[{&quot;id&quot;:&quot;f9fdde2a-b040-43df-8344-c4f4c2c3a71e&quot;,&quot;text&quot;:&quot;&lt;div style=\&quot;margin: 0; padding: 0;\&quot;&gt;&lt;span style=\&quot;color: #333333;\&quot;&gt;10:00&amp;ndash;10:45&lt;/span&gt;&lt;/div&gt;&quot;},{&quot;id&quot;:&quot;93dcbad9-43a5-4f19-a594-df692e912dca&quot;,&quot;text&quot;:&quot;&quot;},{&quot;id&quot;:&quot;6614f01c-edca-41cb-92f7-881935d032e9&quot;,&quot;text&quot;:&quot;&quot;},{&quot;id&quot;:&quot;8b0b49d1-3cd5-41fd-bcf6-d1b771b9ec9d&quot;,&quot;text&quot;:&quot;&quot;}],[{&quot;id&quot;:&quot;392e96a0-2f83-4207-ad71-92ae0f5ee917&quot;,&quot;text&quot;:&quot;&lt;div style=\&quot;margin: 0; padding: 0;\&quot;&gt;&lt;span style=\&quot;color: #333333;\&quot;&gt;10:45&amp;ndash;11:00&lt;/span&gt;&lt;/div&gt;&quot;},{&quot;id&quot;:&quot;2403bd3a-283b-4daf-823b-7e0358568fc9&quot;,&quot;text&quot;:&quot;&quot;},{&quot;id&quot;:&quot;2a48b895-2a3a-4b32-a23f-664d70b634f9&quot;,&quot;text&quot;:&quot;&quot;},{&quot;id&quot;:&quot;80ff86cc-a9dd-4ee9-8e39-db40445ca8bd&quot;,&quot;text&quot;:&quot;&lt;p style=\&quot;text-align: left;\&quot;&gt;&lt;/p&gt;&quot;}],[{&quot;id&quot;:&quot;b2ee0b83-fecd-4839-a9ca-109335fb0b51&quot;,&quot;text&quot;:&quot;&quot;},{&quot;id&quot;:&quot;6fc183f6-5b56-4155-bda2-6f0f33cf44dd&quot;,&quot;text&quot;:&quot;&quot;},{&quot;id&quot;:&quot;7d313014-c0d9-49c3-ad2c-3095c4ac23a6&quot;,&quot;text&quot;:&quot;&quot;},{&quot;id&quot;:&quot;6a9411c3-8bd2-43bd-978c-9a3713e3fc71&quot;,&quot;text&quot;:&quot;&lt;p style=\&quot;text-align: left;\&quot;&gt;&lt;/p&gt;&quot;}]],&quot;borders&quot;:[{&quot;id&quot;:&quot;7d3bfae0-e927-4b2e-a879-163554eed51b&quot;,&quot;index&quot;:5,&quot;isVertical&quot;:false,&quot;weight&quot;:1,&quot;color&quot;:&quot;black&quot;,&quot;style&quot;:&quot;solid&quot;,&quot;from&quot;:0,&quot;to&quot;:null},{&quot;id&quot;:&quot;57de4b39-b83e-45f1-a8a5-a38501eaf70a&quot;,&quot;index&quot;:6,&quot;isVertical&quot;:false,&quot;weight&quot;:1,&quot;color&quot;:&quot;black&quot;,&quot;style&quot;:&quot;solid&quot;,&quot;from&quot;:0,&quot;to&quot;:null},{&quot;id&quot;:&quot;b4b7f820-3a96-40ba-a5a5-6f689409dd09&quot;,&quot;index&quot;:6,&quot;isVertical&quot;:false,&quot;weight&quot;:1,&quot;color&quot;:&quot;black&quot;,&quot;style&quot;:&quot;solid&quot;,&quot;from&quot;:0,&quot;to&quot;:null},{&quot;id&quot;:&quot;83b95a2b-cfa2-40f4-bd43-42ee05070285&quot;,&quot;index&quot;:0,&quot;isVertical&quot;:true,&quot;weight&quot;:1,&quot;color&quot;:&quot;black&quot;,&quot;style&quot;:&quot;solid&quot;,&quot;from&quot;:0,&quot;to&quot;:null},{&quot;id&quot;:&quot;18371b75-6b90-4c7e-8229-930446f4d4bd&quot;,&quot;index&quot;:4,&quot;isVertical&quot;:true,&quot;weight&quot;:1,&quot;color&quot;:&quot;black&quot;,&quot;style&quot;:&quot;solid&quot;,&quot;from&quot;:0,&quot;to&quot;:null},{&quot;id&quot;:&quot;f881d22b-486a-4152-9188-01ad906b3b59&quot;,&quot;index&quot;:0,&quot;isVertical&quot;:false,&quot;weight&quot;:1,&quot;color&quot;:&quot;black&quot;,&quot;style&quot;:&quot;solid&quot;,&quot;from&quot;:0,&quot;to&quot;:null},{&quot;id&quot;:&quot;f28e03fe-74e3-43d1-b9ed-e67a8e40002d&quot;,&quot;index&quot;:6,&quot;isVertical&quot;:false,&quot;weight&quot;:1,&quot;color&quot;:&quot;black&quot;,&quot;style&quot;:&quot;solid&quot;,&quot;from&quot;:0,&quot;to&quot;:null},{&quot;id&quot;:&quot;dbecf2ed-4cd1-49cc-ae2c-72c2f8fe64bf&quot;,&quot;index&quot;:2,&quot;isVertical&quot;:false,&quot;weight&quot;:1,&quot;color&quot;:&quot;#333333&quot;,&quot;style&quot;:&quot;solid&quot;,&quot;preset&quot;:&quot;level3&quot;,&quot;from&quot;:0,&quot;to&quot;:null},{&quot;id&quot;:&quot;42010398-56d9-493c-b445-41a340c2452c&quot;,&quot;index&quot;:4,&quot;isVertical&quot;:false,&quot;weight&quot;:1,&quot;color&quot;:&quot;#333333&quot;,&quot;style&quot;:&quot;solid&quot;,&quot;preset&quot;:&quot;level3&quot;,&quot;from&quot;:0,&quot;to&quot;:null},{&quot;id&quot;:&quot;bb535b4f-e2fe-4d80-aa9e-45bdf2a83c28&quot;,&quot;index&quot;:3,&quot;isVertical&quot;:false,&quot;weight&quot;:1,&quot;color&quot;:&quot;#333333&quot;,&quot;style&quot;:&quot;solid&quot;,&quot;preset&quot;:&quot;level3&quot;,&quot;from&quot;:0,&quot;to&quot;:null},{&quot;id&quot;:&quot;8b8b08b7-73e3-44a2-9138-a5550589929a&quot;,&quot;index&quot;:1,&quot;isVertical&quot;:false,&quot;weight&quot;:1,&quot;color&quot;:&quot;#333333&quot;,&quot;style&quot;:&quot;solid&quot;,&quot;preset&quot;:&quot;level3&quot;,&quot;from&quot;:0,&quot;to&quot;:null}],&quot;cellStyles&quot;:{&quot;f9fdde2a-b040-43df-8344-c4f4c2c3a71e&quot;:{&quot;weight&quot;:&quot;normal&quot;,&quot;style&quot;:&quot;normal&quot;,&quot;size&quot;:&quot;12pt&quot;,&quot;fontFamily&quot;:&quot;Arial&quot;,&quot;color&quot;:&quot;#333333&quot;,&quot;textAlign&quot;:&quot;left&quot;,&quot;verticalAlign&quot;:&quot;middle&quot;,&quot;colorName&quot;:&quot;text&quot;,&quot;preset&quot;:&quot;Body&quot;},&quot;392e96a0-2f83-4207-ad71-92ae0f5ee917&quot;:{&quot;weight&quot;:&quot;normal&quot;,&quot;style&quot;:&quot;normal&quot;,&quot;size&quot;:&quot;12pt&quot;,&quot;fontFamily&quot;:&quot;Arial&quot;,&quot;color&quot;:&quot;#333333&quot;,&quot;textAlign&quot;:&quot;left&quot;,&quot;verticalAlign&quot;:&quot;middle&quot;,&quot;background&quot;:&quot;#eAeaea&quot;,&quot;backgroundName&quot;:&quot;shading1&quot;,&quot;colorName&quot;:&quot;text&quot;,&quot;preset&quot;:&quot;Body&quot;},&quot;b2ee0b83-fecd-4839-a9ca-109335fb0b51&quot;:{&quot;weight&quot;:&quot;normal&quot;,&quot;style&quot;:&quot;normal&quot;,&quot;size&quot;:&quot;12pt&quot;,&quot;fontFamily&quot;:&quot;Arial&quot;,&quot;color&quot;:&quot;#333333&quot;,&quot;textAlign&quot;:&quot;left&quot;,&quot;verticalAlign&quot;:&quot;middle&quot;,&quot;colorName&quot;:&quot;text&quot;,&quot;preset&quot;:&quot;Body&quot;},&quot;f21d928c-637c-4ae5-8b92-95830e766f9c&quot;:{&quot;weight&quot;:&quot;normal&quot;,&quot;style&quot;:&quot;normal&quot;,&quot;size&quot;:&quot;12pt&quot;,&quot;fontFamily&quot;:&quot;Arial&quot;,&quot;color&quot;:&quot;#333333&quot;,&quot;textAlign&quot;:&quot;left&quot;,&quot;verticalAlign&quot;:&quot;middle&quot;,&quot;colorName&quot;:&quot;text&quot;,&quot;preset&quot;:&quot;Body&quot;},&quot;56d1f4ba-fdac-4913-ab58-06fa3ae46b70&quot;:{&quot;textAlign&quot;:&quot;center&quot;,&quot;verticalAlign&quot;:&quot;middle&quot;,&quot;weight&quot;:&quot;bold&quot;,&quot;style&quot;:&quot;normal&quot;,&quot;size&quot;:&quot;16pt&quot;,&quot;fontFamily&quot;:&quot;Arial&quot;,&quot;color&quot;:&quot;#FFFFFF&quot;,&quot;colorName&quot;:&quot;text2&quot;,&quot;iconColor&quot;:&quot;#ffffff&quot;,&quot;iconColorName&quot;:&quot;background&quot;,&quot;iconAlign&quot;:&quot;center&quot;,&quot;iconSize&quot;:&quot;large&quot;,&quot;background&quot;:&quot;#0E159A&quot;,&quot;backgroundName&quot;:&quot;accent1&quot;,&quot;icon&quot;:&quot;lucide:AlarmClock&quot;,&quot;isInverted&quot;:true,&quot;preset&quot;:&quot;Header&quot;},&quot;8304439e-faee-44e6-a3bc-204182081da7&quot;:{&quot;textAlign&quot;:&quot;center&quot;,&quot;verticalAlign&quot;:&quot;middle&quot;,&quot;weight&quot;:&quot;bold&quot;,&quot;style&quot;:&quot;normal&quot;,&quot;size&quot;:&quot;16pt&quot;,&quot;fontFamily&quot;:&quot;Arial&quot;,&quot;color&quot;:&quot;#FFFFFF&quot;,&quot;colorName&quot;:&quot;text2&quot;,&quot;icon&quot;:&quot;lucide:BookType&quot;,&quot;iconColor&quot;:&quot;#ffffff&quot;,&quot;iconColorName&quot;:&quot;background&quot;,&quot;iconAlign&quot;:&quot;center&quot;,&quot;iconSize&quot;:&quot;large&quot;,&quot;background&quot;:&quot;#0E159A&quot;,&quot;backgroundName&quot;:&quot;accent1&quot;,&quot;isInverted&quot;:true,&quot;preset&quot;:&quot;Header&quot;},&quot;3d1f8949-9902-4132-9865-96172ff2bfa2&quot;:{&quot;textAlign&quot;:&quot;center&quot;,&quot;verticalAlign&quot;:&quot;middle&quot;,&quot;weight&quot;:&quot;bold&quot;,&quot;style&quot;:&quot;normal&quot;,&quot;size&quot;:&quot;16pt&quot;,&quot;fontFamily&quot;:&quot;Arial&quot;,&quot;color&quot;:&quot;#FFFFFF&quot;,&quot;colorName&quot;:&quot;text2&quot;,&quot;icon&quot;:&quot;lucide:List&quot;,&quot;iconColor&quot;:&quot;#ffffff&quot;,&quot;iconColorName&quot;:&quot;background&quot;,&quot;iconAlign&quot;:&quot;center&quot;,&quot;iconSize&quot;:&quot;large&quot;,&quot;background&quot;:&quot;#0E159A&quot;,&quot;backgroundName&quot;:&quot;accent1&quot;,&quot;isInverted&quot;:true,&quot;preset&quot;:&quot;Header&quot;},&quot;e2202789-eca9-4afb-996f-dbb3da74f889&quot;:{&quot;textAlign&quot;:&quot;center&quot;,&quot;verticalAlign&quot;:&quot;middle&quot;,&quot;weight&quot;:&quot;bold&quot;,&quot;style&quot;:&quot;normal&quot;,&quot;size&quot;:&quot;16pt&quot;,&quot;fontFamily&quot;:&quot;Arial&quot;,&quot;color&quot;:&quot;#FFFFFF&quot;,&quot;colorName&quot;:&quot;text2&quot;,&quot;iconAlign&quot;:&quot;center&quot;,&quot;iconSize&quot;:&quot;large&quot;,&quot;iconColor&quot;:&quot;#ffffff&quot;,&quot;iconColorName&quot;:&quot;background&quot;,&quot;background&quot;:&quot;#0E159A&quot;,&quot;backgroundName&quot;:&quot;accent1&quot;,&quot;icon&quot;:&quot;lucide:Presentation&quot;,&quot;isInverted&quot;:true,&quot;preset&quot;:&quot;Header&quot;},&quot;93dcbad9-43a5-4f19-a594-df692e912dca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5509fb5a-dae9-47a1-b986-a74881f69bf5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6fc183f6-5b56-4155-bda2-6f0f33cf44dd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2403bd3a-283b-4daf-823b-7e0358568fc9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background&quot;:&quot;#eAeaea&quot;,&quot;backgroundName&quot;:&quot;shading1&quot;,&quot;preset&quot;:&quot;Body&quot;},&quot;6614f01c-edca-41cb-92f7-881935d032e9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08c5350c-910d-4d7a-97c7-350a97b424c5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7d313014-c0d9-49c3-ad2c-3095c4ac23a6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2a48b895-2a3a-4b32-a23f-664d70b634f9&quot;:{&quot;textAlign&quot;:&quot;left&quot;,&quot;verticalAlign&quot;:&quot;top&quot;,&quot;background&quot;:&quot;#eAeaea&quot;,&quot;backgroundName&quot;:&quot;shading1&quot;,&quot;weight&quot;:&quot;normal&quot;,&quot;style&quot;:&quot;normal&quot;,&quot;size&quot;:&quot;12pt&quot;,&quot;fontFamily&quot;:&quot;Arial&quot;,&quot;color&quot;:&quot;#333333&quot;,&quot;colorName&quot;:&quot;text&quot;,&quot;preset&quot;:&quot;Body&quot;},&quot;8b0b49d1-3cd5-41fd-bcf6-d1b771b9ec9d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ef8cddcd-471b-4b69-ae56-0bf48a0e4f0a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6a9411c3-8bd2-43bd-978c-9a3713e3fc71&quot;:{&quot;textAlign&quot;:&quot;left&quot;,&quot;verticalAlign&quot;:&quot;top&quot;,&quot;weight&quot;:&quot;normal&quot;,&quot;style&quot;:&quot;normal&quot;,&quot;size&quot;:&quot;12pt&quot;,&quot;fontFamily&quot;:&quot;Arial&quot;,&quot;color&quot;:&quot;#333333&quot;,&quot;colorName&quot;:&quot;text&quot;,&quot;preset&quot;:&quot;Body&quot;},&quot;80ff86cc-a9dd-4ee9-8e39-db40445ca8bd&quot;:{&quot;textAlign&quot;:&quot;left&quot;,&quot;verticalAlign&quot;:&quot;top&quot;,&quot;background&quot;:&quot;#eAeaea&quot;,&quot;backgroundName&quot;:&quot;shading1&quot;,&quot;weight&quot;:&quot;normal&quot;,&quot;style&quot;:&quot;normal&quot;,&quot;size&quot;:&quot;12pt&quot;,&quot;fontFamily&quot;:&quot;Arial&quot;,&quot;color&quot;:&quot;#333333&quot;,&quot;colorName&quot;:&quot;text&quot;,&quot;preset&quot;:&quot;Body&quot;},&quot;e8b57df3-177e-456a-8c33-c74bdfa47c44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c438ec5f-e5b8-44a8-ac73-02ea6b567d48&quot;:{&quot;weight&quot;:&quot;normal&quot;,&quot;style&quot;:&quot;normal&quot;,&quot;size&quot;:&quot;12pt&quot;,&quot;fontFamily&quot;:&quot;Arial&quot;,&quot;color&quot;:&quot;#333333&quot;,&quot;colorName&quot;:&quot;text&quot;,&quot;preset&quot;:&quot;Body&quot;},&quot;710ab6f9-3382-498b-9f68-d0258356d39f&quot;:{&quot;weight&quot;:&quot;normal&quot;,&quot;style&quot;:&quot;normal&quot;,&quot;size&quot;:&quot;12pt&quot;,&quot;fontFamily&quot;:&quot;Arial&quot;,&quot;color&quot;:&quot;#333333&quot;,&quot;colorName&quot;:&quot;text&quot;,&quot;preset&quot;:&quot;Body&quot;},&quot;f20d48d2-0939-4002-8b16-88b14d804dea&quot;:{&quot;weight&quot;:&quot;normal&quot;,&quot;style&quot;:&quot;normal&quot;,&quot;size&quot;:&quot;12pt&quot;,&quot;fontFamily&quot;:&quot;Arial&quot;,&quot;color&quot;:&quot;#333333&quot;,&quot;colorName&quot;:&quot;text&quot;,&quot;preset&quot;:&quot;Body&quot;}},&quot;spacerStyles&quot;:{&quot;columnColors&quot;:[],&quot;rowColors&quot;:[]},&quot;merged&quot;:[]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webextensions/webextension1.xml><?xml version="1.0" encoding="utf-8"?>
<we:webextension xmlns:we="http://schemas.microsoft.com/office/webextensions/webextension/2010/11" id="{DA07F045-69DE-8E44-9B82-141436B1C893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DF0C6C89-6B9E-714C-A54E-71307FB0F8B2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D84967AE-502D-1943-8378-01A92E4B5CA3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</Words>
  <Application>Microsoft Macintosh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Icons to show elegance on a page:</vt:lpstr>
      <vt:lpstr>Icons instead of pros-and-cons text:</vt:lpstr>
      <vt:lpstr>Icons to bring out intent: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Sándor Nagy</dc:creator>
  <cp:lastModifiedBy>Sándor Nagy</cp:lastModifiedBy>
  <cp:revision>5</cp:revision>
  <dcterms:created xsi:type="dcterms:W3CDTF">2026-01-20T12:06:32Z</dcterms:created>
  <dcterms:modified xsi:type="dcterms:W3CDTF">2026-01-20T12:11:52Z</dcterms:modified>
</cp:coreProperties>
</file>