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webextensions/webextension1.xml" ContentType="application/vnd.ms-office.webextension+xml"/>
  <Override PartName="/ppt/tags/tag3.xml" ContentType="application/vnd.openxmlformats-officedocument.presentationml.tags+xml"/>
  <Override PartName="/ppt/webextensions/webextension2.xml" ContentType="application/vnd.ms-office.webextension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webextensions/webextension3.xml" ContentType="application/vnd.ms-office.webextens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7" r:id="rId2"/>
    <p:sldId id="258" r:id="rId3"/>
    <p:sldId id="259" r:id="rId4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06" d="100"/>
          <a:sy n="106" d="100"/>
        </p:scale>
        <p:origin x="1336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8C786-02F9-E04B-80F6-F3F0BACEB720}" type="datetimeFigureOut">
              <a:rPr lang="en-US" smtClean="0"/>
              <a:t>1/19/26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639AF5-FAE7-6D4B-986A-DC240B08FE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037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639AF5-FAE7-6D4B-986A-DC240B08FE1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478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FF007-67DE-AE53-F1F1-C176A070BE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6EF82C-D365-EC76-1FD7-78181E4318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306F85-7116-C8A3-43E9-60D892F06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B0C9-86A5-A746-AE4D-77075B32AA98}" type="datetimeFigureOut">
              <a:rPr lang="en-US" smtClean="0"/>
              <a:t>1/19/26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D54556-AB11-1CDB-AEC9-F80EA521C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909161-97A3-3F02-E223-557BCCC0C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9BBBD-7923-A54B-82AB-721EA8FE7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53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6348B4-07FE-1C8E-312A-3DBABAA0C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7EB8C2-1A81-6138-389A-44D377FC09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03C2A7-6AF1-7BD8-5EDC-EDC387E3E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B0C9-86A5-A746-AE4D-77075B32AA98}" type="datetimeFigureOut">
              <a:rPr lang="en-US" smtClean="0"/>
              <a:t>1/19/26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3DBCC7-3EB5-0371-98B1-B5F26F1DA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A1FF42-FA38-20C1-8E2C-01DC5F037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9BBBD-7923-A54B-82AB-721EA8FE7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87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773633-5B8D-58A8-5393-45A4789F0B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325A8E-2E33-37BF-4F6B-43A4D732F5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21872-B7FD-9100-850A-D4BDACD3F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B0C9-86A5-A746-AE4D-77075B32AA98}" type="datetimeFigureOut">
              <a:rPr lang="en-US" smtClean="0"/>
              <a:t>1/19/26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B2DAA-CAF7-8588-09A9-5D6A920FB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AA42A-37E9-105F-6CB6-9A61B84CD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9BBBD-7923-A54B-82AB-721EA8FE7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307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69E4D-E334-D038-F465-386D35571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23F09-27A3-1029-D352-0D4968CB51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91B4A-DA94-DE41-EA26-AEE940F06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B0C9-86A5-A746-AE4D-77075B32AA98}" type="datetimeFigureOut">
              <a:rPr lang="en-US" smtClean="0"/>
              <a:t>1/19/26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1BE0E-F6F3-C0EA-92C5-BADBDAFC8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BC0FD-04D8-1D76-7A29-3F517B4DB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9BBBD-7923-A54B-82AB-721EA8FE7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853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0703-F4A2-F988-A1F4-3923BA407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9C0004-3371-212E-8EC5-829BF17A1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33CF1-EBA2-7F1B-7B93-8D8306FD44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B0C9-86A5-A746-AE4D-77075B32AA98}" type="datetimeFigureOut">
              <a:rPr lang="en-US" smtClean="0"/>
              <a:t>1/19/26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801019-2FAD-F81F-DB08-3DA2FBF0C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8C3942-7AB4-8FD3-9842-1413AB0ED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9BBBD-7923-A54B-82AB-721EA8FE7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33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7C9A3-B6CB-54B0-A9C5-4E8CD1E96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A5DF5-3BDC-E434-9524-B98C4F216B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F0DF4-4220-99B5-A363-09D629B8CE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9CD92E-019F-C76E-F9BC-AD14E6F13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B0C9-86A5-A746-AE4D-77075B32AA98}" type="datetimeFigureOut">
              <a:rPr lang="en-US" smtClean="0"/>
              <a:t>1/19/26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954170-F4CF-B8A5-20E0-6E814ED31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0D0D0F-8B81-6A00-98F9-330D5CD4F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9BBBD-7923-A54B-82AB-721EA8FE7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123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17437-6755-1917-7B2D-4F86CBC0C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BFC315-3719-9304-7993-EFE23CF8BA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63292F-1254-C2AD-3C65-0F2590D6D1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4D005C-457B-D14E-BC59-122356ACDD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5DD42F-99E8-D576-6CD5-6E3C57AFC8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B112CF-0DE2-FA43-E65E-50D0E1364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B0C9-86A5-A746-AE4D-77075B32AA98}" type="datetimeFigureOut">
              <a:rPr lang="en-US" smtClean="0"/>
              <a:t>1/19/26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5372AC-0543-AAB6-7C89-CB4ED8410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F11362-2AF0-365B-FDE3-99D8C7E06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9BBBD-7923-A54B-82AB-721EA8FE7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376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20035-F198-1036-CC86-AAF65FE13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615E58-70F4-DCD1-C5E7-C92617C19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B0C9-86A5-A746-AE4D-77075B32AA98}" type="datetimeFigureOut">
              <a:rPr lang="en-US" smtClean="0"/>
              <a:t>1/19/26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6BF011-0ED0-43A6-3532-63719B6A1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ADDF2F-9B4C-9D61-30CB-F36CCBB7E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9BBBD-7923-A54B-82AB-721EA8FE7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99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650BAE-48DD-66A0-8097-17404BD9F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B0C9-86A5-A746-AE4D-77075B32AA98}" type="datetimeFigureOut">
              <a:rPr lang="en-US" smtClean="0"/>
              <a:t>1/19/26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1E91E6-BABD-EEE8-3D73-A85E8D17F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5F2F7A-0653-867F-27F4-BFC9C2074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9BBBD-7923-A54B-82AB-721EA8FE7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410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F866A-5ADB-5C90-BB00-AF6562345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23AA4A-2CF7-37A9-88B2-B0683FD24E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EA530B-67F2-8394-C676-918369BAA5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6C9492-89E2-CC49-F2AD-A293A5733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B0C9-86A5-A746-AE4D-77075B32AA98}" type="datetimeFigureOut">
              <a:rPr lang="en-US" smtClean="0"/>
              <a:t>1/19/26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A64BD0-AF6C-18B1-C356-E693538DE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C7691B-A03D-B5D7-A703-5975EE7DD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9BBBD-7923-A54B-82AB-721EA8FE7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30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0B733-8171-1B2F-8BBB-FCC4CBFFE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346160-D7CC-8B52-362C-FD98241620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F94E7-7649-0E17-8AB8-994923A23B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7015E5-BE5C-91AF-085F-EE9BC1AD4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B0C9-86A5-A746-AE4D-77075B32AA98}" type="datetimeFigureOut">
              <a:rPr lang="en-US" smtClean="0"/>
              <a:t>1/19/26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2ED9ED-860B-5BE2-B8A1-8FA362360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71A3C8-95B0-8E3E-6DB0-568CB3599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9BBBD-7923-A54B-82AB-721EA8FE7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178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5A7590-F456-7FD5-84E8-88C205D0E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FB8C40-0FB0-3D6D-DDE9-33346B284E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3363CE-4A0D-C4EF-BF3C-62B9872832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31B0C9-86A5-A746-AE4D-77075B32AA98}" type="datetimeFigureOut">
              <a:rPr lang="en-US" smtClean="0"/>
              <a:t>1/19/26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9BA623-4223-7B75-2F02-F834F9A817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E1F35D-8D66-89BC-4A56-991C39F1D7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E9BBBD-7923-A54B-82AB-721EA8FE70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54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microsoft.com/office/2011/relationships/webextension" Target="../webextensions/webextension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ACD97-50D3-1170-8B2F-F8845465A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Phases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72FC601E-7514-7EE7-2434-64915F49E349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838200" y="1825625"/>
              <a:ext cx="10515600" cy="4351338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4" name="Content Placeholder 3">
                <a:extLst>
                  <a:ext uri="{FF2B5EF4-FFF2-40B4-BE49-F238E27FC236}">
                    <a16:creationId xmlns:a16="http://schemas.microsoft.com/office/drawing/2014/main" id="{72FC601E-7514-7EE7-2434-64915F49E34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8200" y="1825625"/>
                <a:ext cx="10515600" cy="4351338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2921539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B0A9F-C37A-B821-2AB9-1218A96B2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phase in focus for today’s decision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0DCF7F5F-C243-4C3C-4242-D7C67BA07219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838200" y="1825625"/>
              <a:ext cx="10515600" cy="4351338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4" name="Content Placeholder 3">
                <a:extLst>
                  <a:ext uri="{FF2B5EF4-FFF2-40B4-BE49-F238E27FC236}">
                    <a16:creationId xmlns:a16="http://schemas.microsoft.com/office/drawing/2014/main" id="{0DCF7F5F-C243-4C3C-4242-D7C67BA0721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8200" y="1825625"/>
                <a:ext cx="10515600" cy="4351338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1832145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E94EE-4816-7222-C7E1-BF2C3D1AF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Which action to take next?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4" name="Content Placeholder 3">
                <a:extLst>
                  <a:ext uri="{FF2B5EF4-FFF2-40B4-BE49-F238E27FC236}">
                    <a16:creationId xmlns:a16="http://schemas.microsoft.com/office/drawing/2014/main" id="{2173CB82-B185-4C61-5D01-0FA335D94ED6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838200" y="1825625"/>
              <a:ext cx="10515600" cy="4351338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4" name="Content Placeholder 3">
                <a:extLst>
                  <a:ext uri="{FF2B5EF4-FFF2-40B4-BE49-F238E27FC236}">
                    <a16:creationId xmlns:a16="http://schemas.microsoft.com/office/drawing/2014/main" id="{2173CB82-B185-4C61-5D01-0FA335D94ED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38200" y="1825625"/>
                <a:ext cx="10515600" cy="4351338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40407479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RIDD_STYLESHEET" val="{&quot;selectedSheet&quot;:&quot;Custom Black&quot;,&quot;sheets&quot;:{&quot;default&quot;:{&quot;presets&quot;:[{&quot;name&quot;:&quot;Header&quot;,&quot;fontFamily&quot;:&quot;Arial&quot;,&quot;fontColor&quot;:&quot;text&quot;,&quot;fontColor2&quot;:&quot;text2&quot;,&quot;fontWeight&quot;:&quot;bold&quot;,&quot;fontStyle&quot;:&quot;normal&quot;,&quot;fontSize&quot;:&quot;16pt&quot;,&quot;textDecoration&quot;:&quot;normal&quot;},{&quot;name&quot;:&quot;SubHeader&quot;,&quot;fontFamily&quot;:&quot;Arial&quot;,&quot;fontColor&quot;:&quot;text&quot;,&quot;fontColor2&quot;:&quot;text2&quot;,&quot;fontWeight&quot;:&quot;bold&quot;,&quot;fontStyle&quot;:&quot;normal&quot;,&quot;fontSize&quot;:&quot;14pt&quot;,&quot;textDecoration&quot;:&quot;normal&quot;},{&quot;name&quot;:&quot;Body&quot;,&quot;fontFamily&quot;:&quot;Arial&quot;,&quot;fontColor&quot;:&quot;text&quot;,&quot;fontColor2&quot;:&quot;text2&quot;,&quot;fontWeight&quot;:&quot;normal&quot;,&quot;fontStyle&quot;:&quot;normal&quot;,&quot;fontSize&quot;:&quot;12pt&quot;,&quot;textDecoration&quot;:&quot;normal&quot;},{&quot;name&quot;:&quot;Highlight&quot;,&quot;fontFamily&quot;:&quot;Calisto MT&quot;,&quot;fontColor&quot;:&quot;accent2&quot;,&quot;fontColor2&quot;:&quot;text2&quot;,&quot;fontWeight&quot;:&quot;bold&quot;,&quot;fontStyle&quot;:&quot;normal&quot;,&quot;fontSize&quot;:&quot;22pt&quot;,&quot;textDecoration&quot;:&quot;normal&quot;},{&quot;name&quot;:&quot;SmallBody&quot;,&quot;fontFamily&quot;:&quot;Arial&quot;,&quot;fontColor&quot;:&quot;text&quot;,&quot;fontColor2&quot;:&quot;text2&quot;,&quot;fontWeight&quot;:&quot;normal&quot;,&quot;fontStyle&quot;:&quot;normal&quot;,&quot;fontSize&quot;:&quot;10pt&quot;,&quot;textDecoration&quot;:&quot;normal&quot;},{&quot;name&quot;:&quot;Caption&quot;,&quot;fontFamily&quot;:&quot;Arial&quot;,&quot;fontColor&quot;:&quot;text&quot;,&quot;fontColor2&quot;:&quot;text2&quot;,&quot;fontWeight&quot;:&quot;normal&quot;,&quot;fontStyle&quot;:&quot;italic&quot;,&quot;fontSize&quot;:&quot;8pt&quot;,&quot;textDecoration&quot;:&quot;normal&quot;}],&quot;defaults&quot;:{&quot;preset&quot;:&quot;Body&quot;,&quot;border&quot;:&quot;level3&quot;,&quot;color&quot;:&quot;text&quot;,&quot;spacer&quot;:&quot;medium&quot;},&quot;colors&quot;:[{&quot;name&quot;:&quot;text&quot;,&quot;value&quot;:&quot;#333333&quot;},{&quot;name&quot;:&quot;background&quot;,&quot;value&quot;:&quot;#ffffff&quot;},{&quot;name&quot;:&quot;text2&quot;,&quot;value&quot;:&quot;#FFFFFF&quot;},{&quot;name&quot;:&quot;background2&quot;,&quot;value&quot;:&quot;#001F3F&quot;},{&quot;name&quot;:&quot;accent1&quot;,&quot;value&quot;:&quot;#0E159A&quot;},{&quot;name&quot;:&quot;accent2&quot;,&quot;value&quot;:&quot;#4C05FF&quot;},{&quot;name&quot;:&quot;secondary1&quot;,&quot;value&quot;:&quot;#5Da8f9&quot;},{&quot;name&quot;:&quot;secondary2&quot;,&quot;value&quot;:&quot;#e8f0fa&quot;},{&quot;name&quot;:&quot;shading1&quot;,&quot;value&quot;:&quot;#eAeaea&quot;},{&quot;name&quot;:&quot;shading2&quot;,&quot;value&quot;:&quot;#c0c0c0&quot;},{&quot;name&quot;:&quot;hyperlink&quot;,&quot;value&quot;:&quot;#362fec&quot;},{&quot;name&quot;:&quot;followedhyperlink&quot;,&quot;value&quot;:&quot;#9C1FFE&quot;}],&quot;fontFamilies&quot;:[&quot;Arial&quot;,&quot;Bahnschrift&quot;,&quot;Baskerville Old Face&quot;,&quot;Bell MT&quot;,&quot;Bodoni MT&quot;,&quot;Book Antiqua&quot;,&quot;Bookman Old Style&quot;,&quot;Calibri&quot;,&quot;Calibri Light&quot;,&quot;Calisto MT&quot;,&quot;Cambria&quot;,&quot;Candara&quot;,&quot;Centaur&quot;,&quot;Century&quot;,&quot;Century Gothic&quot;,&quot;Consolas&quot;,&quot;Constantia&quot;,&quot;Corbel&quot;,&quot;Franklin Gothic Book&quot;,&quot;Garamond&quot;,&quot;Georgia&quot;,&quot;Gill Sans MT&quot;,&quot;Lucida Sans&quot;,&quot;Palatino Linotype&quot;,&quot;Perpetua&quot;,&quot;Rockwell&quot;,&quot;Sans Serif Collection&quot;,&quot;Segoe UI&quot;,&quot;Sylfaen&quot;,&quot;Tahoma&quot;,&quot;Times New Roman&quot;,&quot;Trebuchet MS&quot;,&quot;Verdana&quot;],&quot;fontSizes&quot;:[&quot;8pt&quot;,&quot;10pt&quot;,&quot;12pt&quot;,&quot;14pt&quot;,&quot;16pt&quot;,&quot;18pt&quot;,&quot;20pt&quot;,&quot;24pt&quot;],&quot;spacerWidths&quot;:[{&quot;name&quot;:&quot;expansive&quot;,&quot;width&quot;:72},{&quot;name&quot;:&quot;spacious&quot;,&quot;width&quot;:56},{&quot;name&quot;:&quot;comfortable&quot;,&quot;width&quot;:36},{&quot;name&quot;:&quot;cozy&quot;,&quot;width&quot;:28},{&quot;name&quot;:&quot;compact&quot;,&quot;width&quot;:18}],&quot;cellPadding&quot;:&quot;8&quot;,&quot;borders&quot;:[{&quot;name&quot;:&quot;level1&quot;,&quot;width&quot;:3,&quot;color&quot;:&quot;background2&quot;,&quot;type&quot;:&quot;solid&quot;},{&quot;name&quot;:&quot;level2&quot;,&quot;width&quot;:2,&quot;color&quot;:&quot;accent1&quot;,&quot;type&quot;:&quot;solid&quot;},{&quot;name&quot;:&quot;level3&quot;,&quot;width&quot;:1,&quot;color&quot;:&quot;text&quot;,&quot;type&quot;:&quot;solid&quot;},{&quot;name&quot;:&quot;level4&quot;,&quot;width&quot;:1,&quot;color&quot;:&quot;shading2&quot;,&quot;type&quot;:&quot;solid&quot;},{&quot;name&quot;:&quot;level5&quot;,&quot;width&quot;:1,&quot;color&quot;:&quot;shading2&quot;,&quot;type&quot;:&quot;dashed&quot;}],&quot;dataVisualizationColors&quot;:{&quot;sequential&quot;:[&quot;#1D25C4&quot;,&quot;#6166D6&quot;,&quot;#8E92E1&quot;,&quot;#BBBEED&quot;,&quot;#E8E9F9&quot;],&quot;diverging&quot;:[&quot;#4DC1FF&quot;,&quot;#4170F3&quot;,&quot;#7A6DEF&quot;,&quot;#B36BF1&quot;,&quot;#DB64FF&quot;]},&quot;statusColors&quot;:[{&quot;name&quot;:&quot;success&quot;,&quot;value&quot;:&quot;#009917&quot;},{&quot;name&quot;:&quot;warning&quot;,&quot;value&quot;:&quot;#FFD000&quot;},{&quot;name&quot;:&quot;danger&quot;,&quot;value&quot;:&quot;#DD0000&quot;}]},&quot;Custom Black&quot;:{&quot;presets&quot;:[{&quot;name&quot;:&quot;Header&quot;,&quot;fontFamily&quot;:&quot;Arial&quot;,&quot;fontColor&quot;:&quot;text&quot;,&quot;fontColor2&quot;:&quot;text2&quot;,&quot;fontWeight&quot;:&quot;bold&quot;,&quot;fontStyle&quot;:&quot;normal&quot;,&quot;fontSize&quot;:&quot;16pt&quot;,&quot;textDecoration&quot;:&quot;normal&quot;},{&quot;name&quot;:&quot;SubHeader&quot;,&quot;fontFamily&quot;:&quot;Arial&quot;,&quot;fontColor&quot;:&quot;text&quot;,&quot;fontColor2&quot;:&quot;text2&quot;,&quot;fontWeight&quot;:&quot;bold&quot;,&quot;fontStyle&quot;:&quot;normal&quot;,&quot;fontSize&quot;:&quot;14pt&quot;,&quot;textDecoration&quot;:&quot;normal&quot;},{&quot;name&quot;:&quot;Body&quot;,&quot;fontFamily&quot;:&quot;Arial&quot;,&quot;fontColor&quot;:&quot;text&quot;,&quot;fontColor2&quot;:&quot;text2&quot;,&quot;fontWeight&quot;:&quot;normal&quot;,&quot;fontStyle&quot;:&quot;normal&quot;,&quot;fontSize&quot;:&quot;12pt&quot;,&quot;textDecoration&quot;:&quot;normal&quot;},{&quot;name&quot;:&quot;Highlight&quot;,&quot;fontFamily&quot;:&quot;Arial&quot;,&quot;fontColor&quot;:&quot;accent2&quot;,&quot;fontColor2&quot;:&quot;text2&quot;,&quot;fontWeight&quot;:&quot;bold&quot;,&quot;fontStyle&quot;:&quot;normal&quot;,&quot;fontSize&quot;:&quot;22pt&quot;,&quot;textDecoration&quot;:&quot;normal&quot;},{&quot;name&quot;:&quot;SmallBody&quot;,&quot;fontFamily&quot;:&quot;Arial&quot;,&quot;fontColor&quot;:&quot;text&quot;,&quot;fontColor2&quot;:&quot;text2&quot;,&quot;fontWeight&quot;:&quot;normal&quot;,&quot;fontStyle&quot;:&quot;normal&quot;,&quot;fontSize&quot;:&quot;10pt&quot;,&quot;textDecoration&quot;:&quot;normal&quot;},{&quot;name&quot;:&quot;Caption&quot;,&quot;fontFamily&quot;:&quot;Arial&quot;,&quot;fontColor&quot;:&quot;text&quot;,&quot;fontColor2&quot;:&quot;text2&quot;,&quot;fontWeight&quot;:&quot;normal&quot;,&quot;fontStyle&quot;:&quot;italic&quot;,&quot;fontSize&quot;:&quot;8pt&quot;,&quot;textDecoration&quot;:&quot;normal&quot;}],&quot;defaults&quot;:{&quot;preset&quot;:&quot;Body&quot;,&quot;border&quot;:&quot;level3&quot;,&quot;color&quot;:&quot;text&quot;,&quot;spacer&quot;:&quot;medium&quot;},&quot;colors&quot;:[{&quot;name&quot;:&quot;text&quot;,&quot;value&quot;:&quot;#333333&quot;},{&quot;name&quot;:&quot;background&quot;,&quot;value&quot;:&quot;#ffffff&quot;},{&quot;name&quot;:&quot;text2&quot;,&quot;value&quot;:&quot;#FFFFFF&quot;},{&quot;name&quot;:&quot;background2&quot;,&quot;value&quot;:&quot;#001F3F&quot;},{&quot;name&quot;:&quot;accent1&quot;,&quot;value&quot;:&quot;#000000&quot;},{&quot;name&quot;:&quot;accent2&quot;,&quot;value&quot;:&quot;#333333&quot;},{&quot;name&quot;:&quot;secondary1&quot;,&quot;value&quot;:&quot;#767676&quot;},{&quot;name&quot;:&quot;secondary2&quot;,&quot;value&quot;:&quot;#a9a9a9&quot;},{&quot;name&quot;:&quot;shading1&quot;,&quot;value&quot;:&quot;#eAeaea&quot;},{&quot;name&quot;:&quot;shading2&quot;,&quot;value&quot;:&quot;#c0c0c0&quot;},{&quot;name&quot;:&quot;hyperlink&quot;,&quot;value&quot;:&quot;#362fec&quot;},{&quot;name&quot;:&quot;followedhyperlink&quot;,&quot;value&quot;:&quot;#9C1FFE&quot;}],&quot;fontFamilies&quot;:[&quot;Arial&quot;,&quot;Bahnschrift&quot;,&quot;Baskerville Old Face&quot;,&quot;Bell MT&quot;,&quot;Bodoni MT&quot;,&quot;Book Antiqua&quot;,&quot;Bookman Old Style&quot;,&quot;Calibri&quot;,&quot;Calibri Light&quot;,&quot;Calisto MT&quot;,&quot;Cambria&quot;,&quot;Candara&quot;,&quot;Centaur&quot;,&quot;Century&quot;,&quot;Century Gothic&quot;,&quot;Consolas&quot;,&quot;Constantia&quot;,&quot;Corbel&quot;,&quot;Franklin Gothic Book&quot;,&quot;Garamond&quot;,&quot;Georgia&quot;,&quot;Gill Sans MT&quot;,&quot;Lucida Sans&quot;,&quot;Palatino Linotype&quot;,&quot;Perpetua&quot;,&quot;Rockwell&quot;,&quot;Sans Serif Collection&quot;,&quot;Segoe UI&quot;,&quot;Sylfaen&quot;,&quot;Tahoma&quot;,&quot;Times New Roman&quot;,&quot;Trebuchet MS&quot;,&quot;Verdana&quot;],&quot;fontSizes&quot;:[&quot;8pt&quot;,&quot;10pt&quot;,&quot;12pt&quot;,&quot;14pt&quot;,&quot;16pt&quot;,&quot;18pt&quot;,&quot;20pt&quot;,&quot;24pt&quot;],&quot;spacerWidths&quot;:[{&quot;name&quot;:&quot;expansive&quot;,&quot;width&quot;:72},{&quot;name&quot;:&quot;spacious&quot;,&quot;width&quot;:56},{&quot;name&quot;:&quot;comfortable&quot;,&quot;width&quot;:36},{&quot;name&quot;:&quot;cozy&quot;,&quot;width&quot;:28},{&quot;name&quot;:&quot;compact&quot;,&quot;width&quot;:18}],&quot;cellPadding&quot;:&quot;8&quot;,&quot;borders&quot;:[{&quot;name&quot;:&quot;level1&quot;,&quot;width&quot;:3,&quot;color&quot;:&quot;background2&quot;,&quot;type&quot;:&quot;solid&quot;},{&quot;name&quot;:&quot;level2&quot;,&quot;width&quot;:2,&quot;color&quot;:&quot;accent1&quot;,&quot;type&quot;:&quot;solid&quot;},{&quot;name&quot;:&quot;level3&quot;,&quot;width&quot;:1,&quot;color&quot;:&quot;text&quot;,&quot;type&quot;:&quot;solid&quot;},{&quot;name&quot;:&quot;level4&quot;,&quot;width&quot;:1,&quot;color&quot;:&quot;shading2&quot;,&quot;type&quot;:&quot;solid&quot;},{&quot;name&quot;:&quot;level5&quot;,&quot;width&quot;:1,&quot;color&quot;:&quot;shading2&quot;,&quot;type&quot;:&quot;dashed&quot;}],&quot;dataVisualizationColors&quot;:{&quot;sequential&quot;:[&quot;#1D25C4&quot;,&quot;#6166D6&quot;,&quot;#8E92E1&quot;,&quot;#BBBEED&quot;,&quot;#E8E9F9&quot;],&quot;diverging&quot;:[&quot;#4DC1FF&quot;,&quot;#4170F3&quot;,&quot;#7A6DEF&quot;,&quot;#B36BF1&quot;,&quot;#DB64FF&quot;]},&quot;statusColors&quot;:[{&quot;name&quot;:&quot;success&quot;,&quot;value&quot;:&quot;#009917&quot;},{&quot;name&quot;:&quot;warning&quot;,&quot;value&quot;:&quot;#FFD000&quot;},{&quot;name&quot;:&quot;danger&quot;,&quot;value&quot;:&quot;#DD0000&quot;}]}}}"/>
  <p:tag name="DECKAI_COLOR_SCHEMES" val="Hello from VBA at 1:08:03 P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RIDD" val="{&quot;cols&quot;:[0.9695142378559465,1.043495254048018,1.043495254048018,1.043495254048018],&quot;rows&quot;:[1,1,1,1],&quot;cells&quot;:[[{&quot;id&quot;:&quot;8a00463f-8119-470c-8f21-42e4a99f0bbe&quot;,&quot;text&quot;:&quot;&quot;},{&quot;id&quot;:&quot;b3e4a588-0089-4070-aef5-d650d2ffc449&quot;,&quot;text&quot;:&quot;Research&quot;,&quot;json&quot;:{&quot;type&quot;:&quot;doc&quot;,&quot;content&quot;:[{&quot;type&quot;:&quot;paragraph&quot;,&quot;attrs&quot;:{&quot;textAlign&quot;:&quot;left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6pt&quot;,&quot;lineHeight&quot;:null}},{&quot;type&quot;:&quot;bold&quot;}],&quot;text&quot;:&quot;Research&quot;}]}]}},{&quot;id&quot;:&quot;0c697a08-da9e-4e68-b26d-6120652283a1&quot;,&quot;text&quot;:&quot;Design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6pt&quot;,&quot;lineHeight&quot;:null}},{&quot;type&quot;:&quot;bold&quot;}],&quot;text&quot;:&quot;Design&quot;}]}]}},{&quot;id&quot;:&quot;9d3713e0-64e2-43f1-8a3d-9e15c61a87d5&quot;,&quot;text&quot;:&quot;Implement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6pt&quot;,&quot;lineHeight&quot;:null}},{&quot;type&quot;:&quot;bold&quot;}],&quot;text&quot;:&quot;Implement&quot;}]}]}}],[{&quot;id&quot;:&quot;5ac30072-58a6-41de-a6b0-52a4db9879e6&quot;,&quot;text&quot;:&quot;Responsible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4pt&quot;,&quot;lineHeight&quot;:null}},{&quot;type&quot;:&quot;bold&quot;}],&quot;text&quot;:&quot;Responsible&quot;}]}]}},{&quot;id&quot;:&quot;bc5147f6-273b-4ba8-8f64-4710c532b5f0&quot;,&quot;text&quot;:&quot;FirstName LastName&quot;,&quot;json&quot;:{&quot;type&quot;:&quot;doc&quot;,&quot;content&quot;:[{&quot;type&quot;:&quot;paragraph&quot;,&quot;attrs&quot;:{&quot;textAlign&quot;:&quot;left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],&quot;text&quot;:&quot;FirstName LastName&quot;}]}]}},{&quot;id&quot;:&quot;fbe10e6d-69f8-4d34-bf1c-b14ed3bdc101&quot;,&quot;text&quot;:&quot;FirstName LastName&quot;,&quot;json&quot;:{&quot;type&quot;:&quot;doc&quot;,&quot;content&quot;:[{&quot;type&quot;:&quot;paragraph&quot;,&quot;attrs&quot;:{&quot;textAlign&quot;:&quot;left&quot;},&quot;content&quot;:[{&quot;type&quot;:&quot;text&quot;,&quot;marks&quot;:[{&quot;type&quot;:&quot;textStyle&quot;,&quot;attrs&quot;:{&quot;backgroundColor&quot;:&quot;&quot;,&quot;color&quot;:&quot;#333333&quot;,&quot;fontFamily&quot;:&quot;Arial&quot;,&quot;fontSize&quot;:&quot;12pt&quot;,&quot;lineHeight&quot;:&quot;&quot;}}],&quot;text&quot;:&quot;FirstName LastName&quot;}]}]}},{&quot;id&quot;:&quot;3445f757-5948-49c4-86a8-1bef86c0a4c3&quot;,&quot;text&quot;:&quot;FirstName LastName&quot;,&quot;json&quot;:{&quot;type&quot;:&quot;doc&quot;,&quot;content&quot;:[{&quot;type&quot;:&quot;paragraph&quot;,&quot;attrs&quot;:{&quot;textAlign&quot;:&quot;left&quot;},&quot;content&quot;:[{&quot;type&quot;:&quot;text&quot;,&quot;marks&quot;:[{&quot;type&quot;:&quot;textStyle&quot;,&quot;attrs&quot;:{&quot;backgroundColor&quot;:&quot;&quot;,&quot;color&quot;:&quot;#333333&quot;,&quot;fontFamily&quot;:&quot;Arial&quot;,&quot;fontSize&quot;:&quot;12pt&quot;,&quot;lineHeight&quot;:&quot;&quot;}}],&quot;text&quot;:&quot;FirstName LastName&quot;}]}]}}],[{&quot;id&quot;:&quot;a1fde97c-0463-400a-8651-7bccfc6d9b05&quot;,&quot;text&quot;:&quot;Timeline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4pt&quot;,&quot;lineHeight&quot;:null}},{&quot;type&quot;:&quot;bold&quot;}],&quot;text&quot;:&quot;Timeline&quot;}]}]}},{&quot;id&quot;:&quot;2994b0c2-5626-45cd-9536-3e2fa57232cf&quot;,&quot;text&quot;:&quot;2 weeks&quot;,&quot;json&quot;:{&quot;type&quot;:&quot;doc&quot;,&quot;content&quot;:[{&quot;type&quot;:&quot;paragraph&quot;,&quot;attrs&quot;:{&quot;textAlign&quot;:&quot;left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],&quot;text&quot;:&quot;2 weeks&quot;}]}]}},{&quot;id&quot;:&quot;dfb0fe58-17c1-4b9a-bfaa-08954520ec82&quot;,&quot;text&quot;:&quot;1 month&quot;,&quot;json&quot;:{&quot;type&quot;:&quot;doc&quot;,&quot;content&quot;:[{&quot;type&quot;:&quot;paragraph&quot;,&quot;attrs&quot;:{&quot;textAlign&quot;:&quot;left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],&quot;text&quot;:&quot;1 month&quot;}]}]}},{&quot;id&quot;:&quot;71dca4d3-169c-4d81-8b50-717d4b79805a&quot;,&quot;text&quot;:&quot;3 months&quot;,&quot;json&quot;:{&quot;type&quot;:&quot;doc&quot;,&quot;content&quot;:[{&quot;type&quot;:&quot;paragraph&quot;,&quot;attrs&quot;:{&quot;textAlign&quot;:&quot;left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],&quot;text&quot;:&quot;3 months&quot;}]}]}}],[{&quot;id&quot;:&quot;a942f7a8-5475-4931-b94b-d633ce41c07f&quot;,&quot;text&quot;:&quot;Output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4pt&quot;,&quot;lineHeight&quot;:null}},{&quot;type&quot;:&quot;bold&quot;}],&quot;text&quot;:&quot;Output&quot;}]}]}},{&quot;id&quot;:&quot;a33d9691-f54a-432a-b8c6-b037f37351d5&quot;,&quot;text&quot;:&quot;Long document about...&quot;,&quot;json&quot;:{&quot;type&quot;:&quot;doc&quot;,&quot;content&quot;:[{&quot;type&quot;:&quot;paragraph&quot;,&quot;attrs&quot;:{&quot;textAlign&quot;:&quot;left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],&quot;text&quot;:&quot;Long document about...&quot;}]}]}},{&quot;id&quot;:&quot;9b07d8e8-74b7-4f00-a935-2944ac50bfc9&quot;,&quot;text&quot;:&quot;Figma design...&quot;,&quot;json&quot;:{&quot;type&quot;:&quot;doc&quot;,&quot;content&quot;:[{&quot;type&quot;:&quot;paragraph&quot;,&quot;attrs&quot;:{&quot;textAlign&quot;:&quot;left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],&quot;text&quot;:&quot;Figma design...&quot;}]}]}},{&quot;id&quot;:&quot;6edaad83-7341-46ec-85b4-9e6326f41f92&quot;,&quot;text&quot;:&quot;Deployable web app&quot;,&quot;json&quot;:{&quot;type&quot;:&quot;doc&quot;,&quot;content&quot;:[{&quot;type&quot;:&quot;paragraph&quot;,&quot;attrs&quot;:{&quot;textAlign&quot;:&quot;left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],&quot;text&quot;:&quot;Deployable web app&quot;}]}]}}]],&quot;borders&quot;:[],&quot;cellStyles&quot;:{&quot;b3e4a588-0089-4070-aef5-d650d2ffc449&quot;:{&quot;weight&quot;:&quot;bold&quot;,&quot;style&quot;:&quot;normal&quot;,&quot;size&quot;:&quot;16pt&quot;,&quot;fontFamily&quot;:&quot;Arial&quot;,&quot;color&quot;:&quot;#FFFFFF&quot;,&quot;shape&quot;:{&quot;type&quot;:&quot;ArrowFull&quot;,&quot;color&quot;:&quot;#000000&quot;,&quot;radius&quot;:25,&quot;margin&quot;:6,&quot;colorName&quot;:&quot;accent1&quot;,&quot;outlineColor&quot;:&quot;#000000&quot;,&quot;outlineColorName&quot;:&quot;accent1&quot;},&quot;textAlign&quot;:&quot;center&quot;,&quot;verticalAlign&quot;:&quot;middle&quot;,&quot;colorName&quot;:&quot;text2&quot;,&quot;preset&quot;:&quot;Header&quot;,&quot;isInverted&quot;:true},&quot;9d3713e0-64e2-43f1-8a3d-9e15c61a87d5&quot;:{&quot;weight&quot;:&quot;bold&quot;,&quot;style&quot;:&quot;normal&quot;,&quot;size&quot;:&quot;16pt&quot;,&quot;fontFamily&quot;:&quot;Arial&quot;,&quot;color&quot;:&quot;#FFFFFF&quot;,&quot;shape&quot;:{&quot;type&quot;:&quot;ArrowFull&quot;,&quot;color&quot;:&quot;#767676&quot;,&quot;radius&quot;:25,&quot;margin&quot;:6,&quot;colorName&quot;:&quot;secondary1&quot;,&quot;outlineColor&quot;:&quot;#000000&quot;,&quot;outlineColorName&quot;:&quot;accent1&quot;},&quot;textAlign&quot;:&quot;center&quot;,&quot;verticalAlign&quot;:&quot;middle&quot;,&quot;colorName&quot;:&quot;text2&quot;,&quot;preset&quot;:&quot;Header&quot;,&quot;isInverted&quot;:true},&quot;0c697a08-da9e-4e68-b26d-6120652283a1&quot;:{&quot;weight&quot;:&quot;bold&quot;,&quot;style&quot;:&quot;normal&quot;,&quot;size&quot;:&quot;16pt&quot;,&quot;fontFamily&quot;:&quot;Arial&quot;,&quot;color&quot;:&quot;#FFFFFF&quot;,&quot;shape&quot;:{&quot;type&quot;:&quot;ArrowFull&quot;,&quot;color&quot;:&quot;#333333&quot;,&quot;radius&quot;:25,&quot;margin&quot;:6,&quot;colorName&quot;:&quot;accent2&quot;,&quot;outlineColor&quot;:&quot;#000000&quot;,&quot;outlineColorName&quot;:&quot;accent1&quot;},&quot;textAlign&quot;:&quot;center&quot;,&quot;verticalAlign&quot;:&quot;middle&quot;,&quot;colorName&quot;:&quot;text2&quot;,&quot;preset&quot;:&quot;Header&quot;,&quot;isInverted&quot;:true},&quot;5ac30072-58a6-41de-a6b0-52a4db9879e6&quot;:{&quot;weight&quot;:&quot;bold&quot;,&quot;style&quot;:&quot;normal&quot;,&quot;size&quot;:&quot;14pt&quot;,&quot;fontFamily&quot;:&quot;Arial&quot;,&quot;color&quot;:&quot;#333333&quot;,&quot;preset&quot;:&quot;SubHeader&quot;,&quot;shape&quot;:{&quot;type&quot;:&quot;RoundedRectangle&quot;,&quot;color&quot;:&quot;#eAeaea&quot;,&quot;radius&quot;:0,&quot;margin&quot;:6,&quot;outlineColor&quot;:&quot;transparent&quot;,&quot;outlineColorName&quot;:&quot;none&quot;,&quot;colorName&quot;:&quot;shading1&quot;},&quot;colorName&quot;:&quot;text&quot;},&quot;a942f7a8-5475-4931-b94b-d633ce41c07f&quot;:{&quot;weight&quot;:&quot;bold&quot;,&quot;style&quot;:&quot;normal&quot;,&quot;size&quot;:&quot;14pt&quot;,&quot;fontFamily&quot;:&quot;Arial&quot;,&quot;color&quot;:&quot;#333333&quot;,&quot;preset&quot;:&quot;SubHeader&quot;,&quot;shape&quot;:{&quot;type&quot;:&quot;RoundedRectangle&quot;,&quot;color&quot;:&quot;#eAeaea&quot;,&quot;radius&quot;:0,&quot;margin&quot;:6,&quot;outlineColor&quot;:&quot;transparent&quot;,&quot;outlineColorName&quot;:&quot;none&quot;,&quot;colorName&quot;:&quot;shading1&quot;},&quot;colorName&quot;:&quot;text&quot;},&quot;a1fde97c-0463-400a-8651-7bccfc6d9b05&quot;:{&quot;weight&quot;:&quot;bold&quot;,&quot;style&quot;:&quot;normal&quot;,&quot;size&quot;:&quot;14pt&quot;,&quot;fontFamily&quot;:&quot;Arial&quot;,&quot;color&quot;:&quot;#333333&quot;,&quot;preset&quot;:&quot;SubHeader&quot;,&quot;shape&quot;:{&quot;type&quot;:&quot;RoundedRectangle&quot;,&quot;color&quot;:&quot;#eAeaea&quot;,&quot;radius&quot;:0,&quot;margin&quot;:6,&quot;outlineColor&quot;:&quot;transparent&quot;,&quot;outlineColorName&quot;:&quot;none&quot;,&quot;colorName&quot;:&quot;shading1&quot;},&quot;colorName&quot;:&quot;text&quot;},&quot;bc5147f6-273b-4ba8-8f64-4710c532b5f0&quot;:{&quot;textAlign&quot;:&quot;left&quot;,&quot;verticalAlign&quot;:&quot;middle&quot;,&quot;list&quot;:&quot;none&quot;,&quot;weight&quot;:&quot;normal&quot;,&quot;style&quot;:&quot;normal&quot;,&quot;size&quot;:&quot;12pt&quot;,&quot;fontFamily&quot;:&quot;Arial&quot;,&quot;color&quot;:&quot;#333333&quot;,&quot;colorName&quot;:&quot;text&quot;,&quot;preset&quot;:&quot;Body&quot;},&quot;fbe10e6d-69f8-4d34-bf1c-b14ed3bdc101&quot;:{&quot;textAlign&quot;:&quot;left&quot;,&quot;verticalAlign&quot;:&quot;middle&quot;,&quot;iconSize&quot;:&quot;large&quot;,&quot;iconColor&quot;:&quot;#000000&quot;,&quot;iconColorName&quot;:&quot;accent1&quot;,&quot;weight&quot;:&quot;normal&quot;,&quot;style&quot;:&quot;normal&quot;,&quot;size&quot;:&quot;12pt&quot;,&quot;fontFamily&quot;:&quot;Arial&quot;,&quot;color&quot;:&quot;#333333&quot;,&quot;colorName&quot;:&quot;text&quot;,&quot;preset&quot;:&quot;Body&quot;},&quot;3445f757-5948-49c4-86a8-1bef86c0a4c3&quot;:{&quot;textAlign&quot;:&quot;left&quot;,&quot;verticalAlign&quot;:&quot;middle&quot;,&quot;weight&quot;:&quot;normal&quot;,&quot;style&quot;:&quot;normal&quot;,&quot;size&quot;:&quot;12pt&quot;,&quot;fontFamily&quot;:&quot;Arial&quot;,&quot;color&quot;:&quot;#333333&quot;,&quot;colorName&quot;:&quot;text&quot;,&quot;preset&quot;:&quot;Body&quot;},&quot;2994b0c2-5626-45cd-9536-3e2fa57232cf&quot;:{&quot;textAlign&quot;:&quot;left&quot;,&quot;verticalAlign&quot;:&quot;middle&quot;,&quot;weight&quot;:&quot;normal&quot;,&quot;style&quot;:&quot;normal&quot;,&quot;size&quot;:&quot;12pt&quot;,&quot;fontFamily&quot;:&quot;Arial&quot;,&quot;color&quot;:&quot;#333333&quot;,&quot;colorName&quot;:&quot;text&quot;,&quot;preset&quot;:&quot;Body&quot;},&quot;dfb0fe58-17c1-4b9a-bfaa-08954520ec82&quot;:{&quot;textAlign&quot;:&quot;left&quot;,&quot;verticalAlign&quot;:&quot;middle&quot;,&quot;weight&quot;:&quot;normal&quot;,&quot;style&quot;:&quot;normal&quot;,&quot;size&quot;:&quot;12pt&quot;,&quot;fontFamily&quot;:&quot;Arial&quot;,&quot;color&quot;:&quot;#333333&quot;,&quot;colorName&quot;:&quot;text&quot;,&quot;preset&quot;:&quot;Body&quot;},&quot;71dca4d3-169c-4d81-8b50-717d4b79805a&quot;:{&quot;textAlign&quot;:&quot;left&quot;,&quot;verticalAlign&quot;:&quot;middle&quot;,&quot;weight&quot;:&quot;normal&quot;,&quot;style&quot;:&quot;normal&quot;,&quot;size&quot;:&quot;12pt&quot;,&quot;fontFamily&quot;:&quot;Arial&quot;,&quot;color&quot;:&quot;#333333&quot;,&quot;colorName&quot;:&quot;text&quot;,&quot;preset&quot;:&quot;Body&quot;},&quot;a33d9691-f54a-432a-b8c6-b037f37351d5&quot;:{&quot;textAlign&quot;:&quot;left&quot;,&quot;verticalAlign&quot;:&quot;middle&quot;,&quot;weight&quot;:&quot;normal&quot;,&quot;style&quot;:&quot;normal&quot;,&quot;size&quot;:&quot;12pt&quot;,&quot;fontFamily&quot;:&quot;Arial&quot;,&quot;color&quot;:&quot;#333333&quot;,&quot;colorName&quot;:&quot;text&quot;,&quot;preset&quot;:&quot;Body&quot;},&quot;9b07d8e8-74b7-4f00-a935-2944ac50bfc9&quot;:{&quot;textAlign&quot;:&quot;left&quot;,&quot;verticalAlign&quot;:&quot;middle&quot;,&quot;weight&quot;:&quot;normal&quot;,&quot;style&quot;:&quot;normal&quot;,&quot;size&quot;:&quot;12pt&quot;,&quot;fontFamily&quot;:&quot;Arial&quot;,&quot;color&quot;:&quot;#333333&quot;,&quot;colorName&quot;:&quot;text&quot;,&quot;preset&quot;:&quot;Body&quot;},&quot;6edaad83-7341-46ec-85b4-9e6326f41f92&quot;:{&quot;textAlign&quot;:&quot;left&quot;,&quot;verticalAlign&quot;:&quot;middle&quot;,&quot;weight&quot;:&quot;normal&quot;,&quot;style&quot;:&quot;normal&quot;,&quot;size&quot;:&quot;12pt&quot;,&quot;fontFamily&quot;:&quot;Arial&quot;,&quot;color&quot;:&quot;#333333&quot;,&quot;colorName&quot;:&quot;text&quot;,&quot;preset&quot;:&quot;Body&quot;},&quot;8a00463f-8119-470c-8f21-42e4a99f0bbe&quot;:{&quot;weight&quot;:&quot;bold&quot;,&quot;style&quot;:&quot;normal&quot;,&quot;size&quot;:&quot;16pt&quot;,&quot;fontFamily&quot;:&quot;Arial&quot;,&quot;color&quot;:&quot;#FFFFFF&quot;,&quot;colorName&quot;:&quot;text2&quot;,&quot;preset&quot;:&quot;Header&quot;,&quot;isInverted&quot;:true}},&quot;spacerStyles&quot;:{&quot;columnColors&quot;:[],&quot;rowColors&quot;:[]},&quot;merged&quot;:[]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RIDD" val="{&quot;cols&quot;:[0.9905848147069163,1.7144982065980423,0.24104084835172937,1.7144982065980423,0.24104084835172937,1.7144982065980423],&quot;rows&quot;:[1,1,1,1],&quot;cells&quot;:[[{&quot;id&quot;:&quot;8a00463f-8119-470c-8f21-42e4a99f0bbe&quot;,&quot;text&quot;:&quot;&quot;},{&quot;id&quot;:&quot;b3e4a588-0089-4070-aef5-d650d2ffc449&quot;,&quot;text&quot;:&quot;Research&quot;,&quot;json&quot;:{&quot;type&quot;:&quot;doc&quot;,&quot;content&quot;:[{&quot;type&quot;:&quot;paragraph&quot;,&quot;attrs&quot;:{&quot;textAlign&quot;:&quot;left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6pt&quot;,&quot;lineHeight&quot;:null}},{&quot;type&quot;:&quot;bold&quot;}],&quot;text&quot;:&quot;Research&quot;}]}]}},{&quot;id&quot;:&quot;f019c12e-63ab-4459-8a0b-f9fad364a225&quot;,&quot;text&quot;:&quot;&quot;},{&quot;id&quot;:&quot;0c697a08-da9e-4e68-b26d-6120652283a1&quot;,&quot;text&quot;:&quot;Design (ongoing)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6pt&quot;,&quot;lineHeight&quot;:null}},{&quot;type&quot;:&quot;bold&quot;}],&quot;text&quot;:&quot;Design (ongoing)&quot;}]}]}},{&quot;id&quot;:&quot;ce5e29f8-e250-42b2-89ae-92769086d3e7&quot;,&quot;text&quot;:&quot;&quot;},{&quot;id&quot;:&quot;9d3713e0-64e2-43f1-8a3d-9e15c61a87d5&quot;,&quot;text&quot;:&quot;Implement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6pt&quot;,&quot;lineHeight&quot;:null}},{&quot;type&quot;:&quot;bold&quot;}],&quot;text&quot;:&quot;Implement&quot;}]}]}}],[{&quot;id&quot;:&quot;5ac30072-58a6-41de-a6b0-52a4db9879e6&quot;,&quot;text&quot;:&quot;Owner&quot;,&quot;json&quot;:{&quot;type&quot;:&quot;doc&quot;,&quot;content&quot;:[{&quot;type&quot;:&quot;paragraph&quot;,&quot;attrs&quot;:{&quot;textAlign&quot;:null},&quot;content&quot;:[{&quot;type&quot;:&quot;text&quot;,&quot;text&quot;:&quot;Owner&quot;}]}]}},{&quot;id&quot;:&quot;bc5147f6-273b-4ba8-8f64-4710c532b5f0&quot;,&quot;text&quot;:&quot;FirstName LastName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],&quot;text&quot;:&quot;FirstName LastName&quot;}]}]}},{&quot;id&quot;:&quot;79673a75-c787-4b93-8441-3fecc102db1c&quot;,&quot;text&quot;:&quot;&quot;},{&quot;id&quot;:&quot;fbe10e6d-69f8-4d34-bf1c-b14ed3bdc101&quot;,&quot;text&quot;:&quot;FirstName LastName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2pt&quot;,&quot;lineHeight&quot;:null}}],&quot;text&quot;:&quot;FirstName LastName&quot;}]}]}},{&quot;id&quot;:&quot;0635c347-30d1-4a61-84af-75abe6721413&quot;,&quot;text&quot;:&quot;&quot;,&quot;json&quot;:{&quot;type&quot;:&quot;doc&quot;,&quot;content&quot;:[{&quot;type&quot;:&quot;paragraph&quot;,&quot;attrs&quot;:{&quot;textAlign&quot;:&quot;left&quot;}}]}},{&quot;id&quot;:&quot;3445f757-5948-49c4-86a8-1bef86c0a4c3&quot;,&quot;text&quot;:&quot;FirstName LastName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],&quot;text&quot;:&quot;FirstName LastName&quot;}]}]}}],[{&quot;id&quot;:&quot;a1fde97c-0463-400a-8651-7bccfc6d9b05&quot;,&quot;text&quot;:&quot;Spent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4pt&quot;,&quot;lineHeight&quot;:null}},{&quot;type&quot;:&quot;bold&quot;}],&quot;text&quot;:&quot;Spent&quot;}]}]}},{&quot;id&quot;:&quot;2994b0c2-5626-45cd-9536-3e2fa57232cf&quot;,&quot;text&quot;:&quot;Budget was 12k USD, closed at 14k USD&quot;,&quot;json&quot;:{&quot;type&quot;:&quot;doc&quot;,&quot;content&quot;:[{&quot;type&quot;:&quot;paragraph&quot;,&quot;attrs&quot;:{&quot;textAlign&quot;:&quot;left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],&quot;text&quot;:&quot;Budget was 12k USD, closed at 14k USD&quot;}]}]}},{&quot;id&quot;:&quot;26ffab6f-96f2-4abf-85ef-41f10fd9abc3&quot;,&quot;text&quot;:&quot;&quot;},{&quot;id&quot;:&quot;dfb0fe58-17c1-4b9a-bfaa-08954520ec82&quot;,&quot;text&quot;:&quot;Budgeted 30k USD&quot;,&quot;json&quot;:{&quot;type&quot;:&quot;doc&quot;,&quot;content&quot;:[{&quot;type&quot;:&quot;paragraph&quot;,&quot;attrs&quot;:{&quot;textAlign&quot;:&quot;left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2pt&quot;,&quot;lineHeight&quot;:null}}],&quot;text&quot;:&quot;Budgeted 30k USD&quot;}]}]}},{&quot;id&quot;:&quot;cea63972-1c5c-4dfc-a3bb-6a657c5694e9&quot;,&quot;text&quot;:&quot;&quot;},{&quot;id&quot;:&quot;71dca4d3-169c-4d81-8b50-717d4b79805a&quot;,&quot;text&quot;:&quot;Budgeted 250k USD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],&quot;text&quot;:&quot;Budgeted 250k USD&quot;}]}]}}],[{&quot;id&quot;:&quot;a942f7a8-5475-4931-b94b-d633ce41c07f&quot;,&quot;text&quot;:&quot;Risk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4pt&quot;,&quot;lineHeight&quot;:null}},{&quot;type&quot;:&quot;bold&quot;}],&quot;text&quot;:&quot;Risk&quot;}]}]}},{&quot;id&quot;:&quot;a33d9691-f54a-432a-b8c6-b037f37351d5&quot;,&quot;text&quot;:&quot;[closed]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],&quot;text&quot;:&quot;[closed]&quot;}]}]}},{&quot;id&quot;:&quot;8498a203-e17c-4cbd-8efb-84fd047a5c3e&quot;,&quot;text&quot;:&quot;&quot;},{&quot;id&quot;:&quot;9b07d8e8-74b7-4f00-a935-2944ac50bfc9&quot;,&quot;text&quot;:&quot;50% behind schedule, budget to grow to 60k USD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2pt&quot;,&quot;lineHeight&quot;:null}}],&quot;text&quot;:&quot;50% behind schedule, budget to grow to 60k USD&quot;}]}]}},{&quot;id&quot;:&quot;1ad09012-68bc-4ada-9a19-f88fdf09d17b&quot;,&quot;text&quot;:&quot;&quot;},{&quot;id&quot;:&quot;6edaad83-7341-46ec-85b4-9e6326f41f92&quot;,&quot;text&quot;:&quot;Unfinished design causing delay, estimates may change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],&quot;text&quot;:&quot;Unfinished design causing delay, estimates may change&quot;}]}]}}]],&quot;borders&quot;:[],&quot;cellStyles&quot;:{&quot;b3e4a588-0089-4070-aef5-d650d2ffc449&quot;:{&quot;weight&quot;:&quot;bold&quot;,&quot;style&quot;:&quot;normal&quot;,&quot;size&quot;:&quot;16pt&quot;,&quot;fontFamily&quot;:&quot;Arial&quot;,&quot;color&quot;:&quot;#333333&quot;,&quot;shape&quot;:{&quot;type&quot;:&quot;RoundedRectangle&quot;,&quot;color&quot;:&quot;#eAeaea&quot;,&quot;radius&quot;:0,&quot;margin&quot;:6,&quot;colorName&quot;:&quot;shading1&quot;,&quot;outlineColor&quot;:&quot;#000000&quot;,&quot;outlineColorName&quot;:&quot;accent1&quot;},&quot;textAlign&quot;:&quot;center&quot;,&quot;verticalAlign&quot;:&quot;middle&quot;,&quot;colorName&quot;:&quot;text&quot;,&quot;preset&quot;:&quot;Header&quot;,&quot;isInverted&quot;:false},&quot;9d3713e0-64e2-43f1-8a3d-9e15c61a87d5&quot;:{&quot;weight&quot;:&quot;bold&quot;,&quot;style&quot;:&quot;normal&quot;,&quot;size&quot;:&quot;16pt&quot;,&quot;fontFamily&quot;:&quot;Arial&quot;,&quot;color&quot;:&quot;#333333&quot;,&quot;shape&quot;:{&quot;type&quot;:&quot;RoundedRectangle&quot;,&quot;color&quot;:&quot;#eAeaea&quot;,&quot;radius&quot;:0,&quot;margin&quot;:6,&quot;colorName&quot;:&quot;shading1&quot;,&quot;outlineColor&quot;:&quot;#000000&quot;,&quot;outlineColorName&quot;:&quot;accent1&quot;},&quot;textAlign&quot;:&quot;center&quot;,&quot;verticalAlign&quot;:&quot;middle&quot;,&quot;colorName&quot;:&quot;text&quot;,&quot;preset&quot;:&quot;Header&quot;,&quot;isInverted&quot;:false},&quot;0c697a08-da9e-4e68-b26d-6120652283a1&quot;:{&quot;weight&quot;:&quot;bold&quot;,&quot;style&quot;:&quot;normal&quot;,&quot;size&quot;:&quot;16pt&quot;,&quot;fontFamily&quot;:&quot;Arial&quot;,&quot;color&quot;:&quot;#FFFFFF&quot;,&quot;textAlign&quot;:&quot;center&quot;,&quot;verticalAlign&quot;:&quot;middle&quot;,&quot;colorName&quot;:&quot;text2&quot;,&quot;preset&quot;:&quot;Header&quot;,&quot;isInverted&quot;:true,&quot;background&quot;:&quot;#333333&quot;,&quot;backgroundName&quot;:&quot;accent2&quot;},&quot;5ac30072-58a6-41de-a6b0-52a4db9879e6&quot;:{&quot;weight&quot;:&quot;bold&quot;,&quot;style&quot;:&quot;normal&quot;,&quot;size&quot;:&quot;14pt&quot;,&quot;fontFamily&quot;:&quot;Arial&quot;,&quot;color&quot;:&quot;#333333&quot;,&quot;preset&quot;:&quot;SubHeader&quot;,&quot;shape&quot;:{&quot;type&quot;:&quot;RoundedRectangle&quot;,&quot;color&quot;:&quot;#eAeaea&quot;,&quot;radius&quot;:0,&quot;margin&quot;:6,&quot;outlineColor&quot;:&quot;transparent&quot;,&quot;outlineColorName&quot;:&quot;none&quot;,&quot;colorName&quot;:&quot;shading1&quot;},&quot;colorName&quot;:&quot;text&quot;},&quot;a942f7a8-5475-4931-b94b-d633ce41c07f&quot;:{&quot;weight&quot;:&quot;bold&quot;,&quot;style&quot;:&quot;normal&quot;,&quot;size&quot;:&quot;14pt&quot;,&quot;fontFamily&quot;:&quot;Arial&quot;,&quot;color&quot;:&quot;#333333&quot;,&quot;preset&quot;:&quot;SubHeader&quot;,&quot;shape&quot;:{&quot;type&quot;:&quot;RoundedRectangle&quot;,&quot;color&quot;:&quot;#eAeaea&quot;,&quot;radius&quot;:0,&quot;margin&quot;:6,&quot;outlineColor&quot;:&quot;transparent&quot;,&quot;outlineColorName&quot;:&quot;none&quot;,&quot;colorName&quot;:&quot;shading1&quot;},&quot;colorName&quot;:&quot;text&quot;},&quot;a1fde97c-0463-400a-8651-7bccfc6d9b05&quot;:{&quot;weight&quot;:&quot;bold&quot;,&quot;style&quot;:&quot;normal&quot;,&quot;size&quot;:&quot;14pt&quot;,&quot;fontFamily&quot;:&quot;Arial&quot;,&quot;color&quot;:&quot;#333333&quot;,&quot;preset&quot;:&quot;SubHeader&quot;,&quot;shape&quot;:{&quot;type&quot;:&quot;RoundedRectangle&quot;,&quot;color&quot;:&quot;#eAeaea&quot;,&quot;radius&quot;:0,&quot;margin&quot;:6,&quot;outlineColor&quot;:&quot;transparent&quot;,&quot;outlineColorName&quot;:&quot;none&quot;,&quot;colorName&quot;:&quot;shading1&quot;},&quot;colorName&quot;:&quot;text&quot;},&quot;bc5147f6-273b-4ba8-8f64-4710c532b5f0&quot;:{&quot;textAlign&quot;:&quot;center&quot;,&quot;verticalAlign&quot;:&quot;middle&quot;,&quot;list&quot;:&quot;none&quot;,&quot;weight&quot;:&quot;normal&quot;,&quot;style&quot;:&quot;normal&quot;,&quot;size&quot;:&quot;12pt&quot;,&quot;fontFamily&quot;:&quot;Arial&quot;,&quot;color&quot;:&quot;#333333&quot;,&quot;colorName&quot;:&quot;text&quot;,&quot;preset&quot;:&quot;Body&quot;},&quot;fbe10e6d-69f8-4d34-bf1c-b14ed3bdc101&quot;:{&quot;textAlign&quot;:&quot;center&quot;,&quot;verticalAlign&quot;:&quot;middle&quot;,&quot;iconSize&quot;:&quot;large&quot;,&quot;iconColor&quot;:&quot;#000000&quot;,&quot;iconColorName&quot;:&quot;accent1&quot;,&quot;weight&quot;:&quot;normal&quot;,&quot;style&quot;:&quot;normal&quot;,&quot;size&quot;:&quot;12pt&quot;,&quot;fontFamily&quot;:&quot;Arial&quot;,&quot;color&quot;:&quot;#FFFFFF&quot;,&quot;colorName&quot;:&quot;text2&quot;,&quot;preset&quot;:&quot;Body&quot;,&quot;background&quot;:&quot;#333333&quot;,&quot;backgroundName&quot;:&quot;accent2&quot;,&quot;isInverted&quot;:true},&quot;3445f757-5948-49c4-86a8-1bef86c0a4c3&quot;:{&quot;textAlign&quot;:&quot;center&quot;,&quot;verticalAlign&quot;:&quot;middle&quot;,&quot;weight&quot;:&quot;normal&quot;,&quot;style&quot;:&quot;normal&quot;,&quot;size&quot;:&quot;12pt&quot;,&quot;fontFamily&quot;:&quot;Arial&quot;,&quot;color&quot;:&quot;#333333&quot;,&quot;colorName&quot;:&quot;text&quot;,&quot;preset&quot;:&quot;Body&quot;},&quot;2994b0c2-5626-45cd-9536-3e2fa57232cf&quot;:{&quot;textAlign&quot;:&quot;center&quot;,&quot;verticalAlign&quot;:&quot;middle&quot;,&quot;weight&quot;:&quot;normal&quot;,&quot;style&quot;:&quot;normal&quot;,&quot;size&quot;:&quot;12pt&quot;,&quot;fontFamily&quot;:&quot;Arial&quot;,&quot;color&quot;:&quot;#333333&quot;,&quot;colorName&quot;:&quot;text&quot;,&quot;preset&quot;:&quot;Body&quot;},&quot;dfb0fe58-17c1-4b9a-bfaa-08954520ec82&quot;:{&quot;textAlign&quot;:&quot;center&quot;,&quot;verticalAlign&quot;:&quot;middle&quot;,&quot;weight&quot;:&quot;normal&quot;,&quot;style&quot;:&quot;normal&quot;,&quot;size&quot;:&quot;12pt&quot;,&quot;fontFamily&quot;:&quot;Arial&quot;,&quot;color&quot;:&quot;#FFFFFF&quot;,&quot;colorName&quot;:&quot;text2&quot;,&quot;preset&quot;:&quot;Body&quot;,&quot;background&quot;:&quot;#333333&quot;,&quot;backgroundName&quot;:&quot;accent2&quot;,&quot;isInverted&quot;:true},&quot;71dca4d3-169c-4d81-8b50-717d4b79805a&quot;:{&quot;textAlign&quot;:&quot;center&quot;,&quot;verticalAlign&quot;:&quot;middle&quot;,&quot;weight&quot;:&quot;normal&quot;,&quot;style&quot;:&quot;normal&quot;,&quot;size&quot;:&quot;12pt&quot;,&quot;fontFamily&quot;:&quot;Arial&quot;,&quot;color&quot;:&quot;#333333&quot;,&quot;colorName&quot;:&quot;text&quot;,&quot;preset&quot;:&quot;Body&quot;},&quot;a33d9691-f54a-432a-b8c6-b037f37351d5&quot;:{&quot;textAlign&quot;:&quot;center&quot;,&quot;verticalAlign&quot;:&quot;middle&quot;,&quot;weight&quot;:&quot;normal&quot;,&quot;style&quot;:&quot;normal&quot;,&quot;size&quot;:&quot;12pt&quot;,&quot;fontFamily&quot;:&quot;Arial&quot;,&quot;color&quot;:&quot;#333333&quot;,&quot;colorName&quot;:&quot;text&quot;,&quot;preset&quot;:&quot;Body&quot;},&quot;9b07d8e8-74b7-4f00-a935-2944ac50bfc9&quot;:{&quot;textAlign&quot;:&quot;center&quot;,&quot;verticalAlign&quot;:&quot;middle&quot;,&quot;weight&quot;:&quot;normal&quot;,&quot;style&quot;:&quot;normal&quot;,&quot;size&quot;:&quot;12pt&quot;,&quot;fontFamily&quot;:&quot;Arial&quot;,&quot;color&quot;:&quot;#FFFFFF&quot;,&quot;colorName&quot;:&quot;text2&quot;,&quot;preset&quot;:&quot;Body&quot;,&quot;background&quot;:&quot;#333333&quot;,&quot;backgroundName&quot;:&quot;accent2&quot;,&quot;isInverted&quot;:true},&quot;6edaad83-7341-46ec-85b4-9e6326f41f92&quot;:{&quot;textAlign&quot;:&quot;center&quot;,&quot;verticalAlign&quot;:&quot;middle&quot;,&quot;weight&quot;:&quot;normal&quot;,&quot;style&quot;:&quot;normal&quot;,&quot;size&quot;:&quot;12pt&quot;,&quot;fontFamily&quot;:&quot;Arial&quot;,&quot;color&quot;:&quot;#333333&quot;,&quot;colorName&quot;:&quot;text&quot;,&quot;preset&quot;:&quot;Body&quot;},&quot;8a00463f-8119-470c-8f21-42e4a99f0bbe&quot;:{&quot;weight&quot;:&quot;bold&quot;,&quot;style&quot;:&quot;normal&quot;,&quot;size&quot;:&quot;16pt&quot;,&quot;fontFamily&quot;:&quot;Arial&quot;,&quot;color&quot;:&quot;#FFFFFF&quot;,&quot;colorName&quot;:&quot;text2&quot;,&quot;preset&quot;:&quot;Header&quot;,&quot;isInverted&quot;:true},&quot;f019c12e-63ab-4459-8a0b-f9fad364a225&quot;:{&quot;weight&quot;:&quot;bold&quot;,&quot;style&quot;:&quot;normal&quot;,&quot;size&quot;:&quot;16pt&quot;,&quot;fontFamily&quot;:&quot;Arial&quot;,&quot;color&quot;:&quot;#FFFFFF&quot;,&quot;shape&quot;:{&quot;type&quot;:&quot;ArrowWithoutTail&quot;,&quot;color&quot;:&quot;#000000&quot;,&quot;radius&quot;:25,&quot;margin&quot;:6,&quot;colorName&quot;:&quot;accent1&quot;,&quot;outlineColor&quot;:&quot;#000000&quot;,&quot;outlineColorName&quot;:&quot;accent1&quot;},&quot;textAlign&quot;:&quot;left&quot;,&quot;verticalAlign&quot;:&quot;middle&quot;,&quot;colorName&quot;:&quot;text2&quot;,&quot;preset&quot;:&quot;Header&quot;,&quot;isInverted&quot;:true},&quot;79673a75-c787-4b93-8441-3fecc102db1c&quot;:{&quot;textAlign&quot;:&quot;center&quot;,&quot;verticalAlign&quot;:&quot;middle&quot;,&quot;list&quot;:&quot;none&quot;,&quot;weight&quot;:&quot;normal&quot;,&quot;style&quot;:&quot;normal&quot;,&quot;size&quot;:&quot;12pt&quot;,&quot;fontFamily&quot;:&quot;Arial&quot;,&quot;color&quot;:&quot;#333333&quot;,&quot;colorName&quot;:&quot;text&quot;,&quot;preset&quot;:&quot;Body&quot;},&quot;26ffab6f-96f2-4abf-85ef-41f10fd9abc3&quot;:{&quot;textAlign&quot;:&quot;center&quot;,&quot;verticalAlign&quot;:&quot;middle&quot;,&quot;weight&quot;:&quot;normal&quot;,&quot;style&quot;:&quot;normal&quot;,&quot;size&quot;:&quot;12pt&quot;,&quot;fontFamily&quot;:&quot;Arial&quot;,&quot;color&quot;:&quot;#333333&quot;,&quot;colorName&quot;:&quot;text&quot;,&quot;preset&quot;:&quot;Body&quot;},&quot;8498a203-e17c-4cbd-8efb-84fd047a5c3e&quot;:{&quot;textAlign&quot;:&quot;center&quot;,&quot;verticalAlign&quot;:&quot;middle&quot;,&quot;weight&quot;:&quot;normal&quot;,&quot;style&quot;:&quot;normal&quot;,&quot;size&quot;:&quot;12pt&quot;,&quot;fontFamily&quot;:&quot;Arial&quot;,&quot;color&quot;:&quot;#333333&quot;,&quot;colorName&quot;:&quot;text&quot;,&quot;preset&quot;:&quot;Body&quot;},&quot;ce5e29f8-e250-42b2-89ae-92769086d3e7&quot;:{&quot;weight&quot;:&quot;bold&quot;,&quot;style&quot;:&quot;normal&quot;,&quot;size&quot;:&quot;16pt&quot;,&quot;fontFamily&quot;:&quot;Arial&quot;,&quot;color&quot;:&quot;#FFFFFF&quot;,&quot;shape&quot;:{&quot;type&quot;:&quot;ArrowWithoutTail&quot;,&quot;color&quot;:&quot;#333333&quot;,&quot;radius&quot;:0,&quot;margin&quot;:6,&quot;colorName&quot;:&quot;accent2&quot;,&quot;outlineColor&quot;:&quot;#000000&quot;,&quot;outlineColorName&quot;:&quot;accent1&quot;},&quot;textAlign&quot;:&quot;left&quot;,&quot;verticalAlign&quot;:&quot;middle&quot;,&quot;colorName&quot;:&quot;text2&quot;,&quot;preset&quot;:&quot;Header&quot;,&quot;isInverted&quot;:true},&quot;0635c347-30d1-4a61-84af-75abe6721413&quot;:{&quot;textAlign&quot;:&quot;center&quot;,&quot;verticalAlign&quot;:&quot;middle&quot;,&quot;iconSize&quot;:&quot;large&quot;,&quot;iconColor&quot;:&quot;#000000&quot;,&quot;iconColorName&quot;:&quot;accent1&quot;,&quot;weight&quot;:&quot;normal&quot;,&quot;style&quot;:&quot;normal&quot;,&quot;size&quot;:&quot;12pt&quot;,&quot;fontFamily&quot;:&quot;Arial&quot;,&quot;color&quot;:&quot;#333333&quot;,&quot;colorName&quot;:&quot;text&quot;,&quot;preset&quot;:&quot;Body&quot;},&quot;cea63972-1c5c-4dfc-a3bb-6a657c5694e9&quot;:{&quot;textAlign&quot;:&quot;center&quot;,&quot;verticalAlign&quot;:&quot;middle&quot;,&quot;weight&quot;:&quot;normal&quot;,&quot;style&quot;:&quot;normal&quot;,&quot;size&quot;:&quot;12pt&quot;,&quot;fontFamily&quot;:&quot;Arial&quot;,&quot;color&quot;:&quot;#333333&quot;,&quot;colorName&quot;:&quot;text&quot;,&quot;preset&quot;:&quot;Body&quot;},&quot;1ad09012-68bc-4ada-9a19-f88fdf09d17b&quot;:{&quot;textAlign&quot;:&quot;center&quot;,&quot;verticalAlign&quot;:&quot;middle&quot;,&quot;weight&quot;:&quot;normal&quot;,&quot;style&quot;:&quot;normal&quot;,&quot;size&quot;:&quot;12pt&quot;,&quot;fontFamily&quot;:&quot;Arial&quot;,&quot;color&quot;:&quot;#333333&quot;,&quot;colorName&quot;:&quot;text&quot;,&quot;preset&quot;:&quot;Body&quot;}},&quot;spacerStyles&quot;:{&quot;columnColors&quot;:[&quot;transparent&quot;,&quot;transparent&quot;],&quot;rowColors&quot;:[]},&quot;merged&quot;:[]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RIDD" val="{&quot;cols&quot;:[1,&quot;s24&quot;,1,&quot;s24&quot;,1],&quot;rows&quot;:[0.9,1.1,1.1],&quot;cells&quot;:[[{&quot;id&quot;:&quot;eb4efb63-7de2-4204-a14f-9a06a701c641&quot;,&quot;text&quot;:&quot;Increase revenue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6pt&quot;,&quot;lineHeight&quot;:null}},{&quot;type&quot;:&quot;bold&quot;}],&quot;text&quot;:&quot;Increase revenue&quot;}]}]}},{&quot;id&quot;:&quot;3c44d8f6-f419-4192-b292-87310115740d&quot;},{&quot;id&quot;:&quot;7f92f0ca-77ef-4095-8bc8-3735fc8498d7&quot;,&quot;text&quot;:&quot;Reduce costs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6pt&quot;,&quot;lineHeight&quot;:null}},{&quot;type&quot;:&quot;bold&quot;}],&quot;text&quot;:&quot;Reduce costs&quot;}]}]}},{&quot;id&quot;:&quot;b81f3464-8f90-4119-9fd3-070d4f5966d5&quot;},{&quot;id&quot;:&quot;58fb3c35-d139-4c35-8237-59cd9f3cb242&quot;,&quot;text&quot;:&quot;Increase revenue &amp; reduce costs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6pt&quot;,&quot;lineHeight&quot;:null}},{&quot;type&quot;:&quot;bold&quot;}],&quot;text&quot;:&quot;Increase revenue &amp; reduce costs&quot;}]}]}}],[{&quot;id&quot;:&quot;6981f243-a748-4044-848f-2973222701ed&quot;,&quot;text&quot;:&quot;Necessary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],&quot;text&quot;:&quot;Necessary&quot;}]}]}},{&quot;id&quot;:&quot;24713c38-a62d-45d5-b4bb-a146a105db57&quot;},{&quot;id&quot;:&quot;8587f580-c036-4f65-8a71-242f7831039b&quot;,&quot;text&quot;:&quot;Must have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],&quot;text&quot;:&quot;Must have&quot;}]}]}},{&quot;id&quot;:&quot;99cd339a-3458-4c0f-ada3-9f9f454e2a51&quot;},{&quot;id&quot;:&quot;0da432c4-457f-4fff-9a08-0a1afcb4f419&quot;,&quot;text&quot;:&quot;Ideal world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],&quot;text&quot;:&quot;Ideal world&quot;}]}]}}],[{&quot;id&quot;:&quot;56648bc0-fc49-4937-a60d-2b7b2d7db612&quot;,&quot;text&quot;:&quot;Nice for bottom line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],&quot;text&quot;:&quot;Nice for bottom line&quot;}]}]}},{&quot;id&quot;:&quot;db26b4cd-3d40-422e-b29c-2a0ff61fb7c2&quot;},{&quot;id&quot;:&quot;9b988ebf-9de3-4264-88c4-89b7903222af&quot;,&quot;text&quot;:&quot;Similarly nice for bottom line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],&quot;text&quot;:&quot;Similarly nice for bottom line&quot;}]}]}},{&quot;id&quot;:&quot;f3c8bbc2-9743-4488-95dc-2abdddf3d43e&quot;},{&quot;id&quot;:&quot;b83d6e49-fd55-4fef-87be-0a5eb2b08142&quot;,&quot;text&quot;:&quot;Double best for bottom line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2pt&quot;,&quot;lineHeight&quot;:null}}],&quot;text&quot;:&quot;Double best for bottom line&quot;}]}]}}]],&quot;borders&quot;:[{&quot;id&quot;:&quot;a3b00625-c291-468f-9e9d-f57b47a29d80&quot;,&quot;index&quot;:1,&quot;isVertical&quot;:false,&quot;weight&quot;:1,&quot;color&quot;:&quot;#333333&quot;,&quot;style&quot;:&quot;solid&quot;,&quot;from&quot;:0,&quot;to&quot;:null,&quot;preset&quot;:&quot;level3&quot;},{&quot;id&quot;:&quot;d484b2e2-08db-4eab-b9c3-f8a490552322&quot;,&quot;index&quot;:2,&quot;isVertical&quot;:false,&quot;weight&quot;:1,&quot;color&quot;:&quot;#333333&quot;,&quot;style&quot;:&quot;solid&quot;,&quot;from&quot;:0,&quot;to&quot;:null,&quot;preset&quot;:&quot;level3&quot;},{&quot;id&quot;:&quot;68c21e42-bfa5-4418-97ea-432f8e83c24b&quot;,&quot;index&quot;:3,&quot;isVertical&quot;:false,&quot;weight&quot;:1,&quot;color&quot;:&quot;#333333&quot;,&quot;style&quot;:&quot;solid&quot;,&quot;from&quot;:0,&quot;to&quot;:null,&quot;preset&quot;:&quot;level3&quot;},{&quot;id&quot;:&quot;d68573ec-afd8-48ae-aaf9-0bc618f310e1&quot;,&quot;index&quot;:3,&quot;isVertical&quot;:false,&quot;weight&quot;:1,&quot;color&quot;:&quot;black&quot;,&quot;style&quot;:&quot;solid&quot;,&quot;from&quot;:0,&quot;to&quot;:null},{&quot;id&quot;:&quot;0cfbf692-9542-41b6-ab1e-a100116c7d2f&quot;,&quot;index&quot;:3,&quot;isVertical&quot;:false,&quot;weight&quot;:1,&quot;color&quot;:&quot;black&quot;,&quot;style&quot;:&quot;solid&quot;,&quot;from&quot;:0,&quot;to&quot;:null}],&quot;cellStyles&quot;:{&quot;d0c0411d-674c-4db7-bf00-e92e556ffb4b&quot;:{&quot;shape&quot;:{&quot;type&quot;:&quot;RoundedRectangle&quot;,&quot;color&quot;:&quot;#000000&quot;,&quot;colorName&quot;:&quot;accent1&quot;,&quot;outlineColor&quot;:&quot;#000000&quot;,&quot;outlineColorName&quot;:&quot;accent1&quot;,&quot;radius&quot;:25,&quot;margin&quot;:6},&quot;weight&quot;:&quot;bold&quot;,&quot;style&quot;:&quot;normal&quot;,&quot;size&quot;:&quot;16pt&quot;,&quot;fontFamily&quot;:&quot;Arial&quot;,&quot;color&quot;:&quot;#FFFFFF&quot;},&quot;05977b0e-c13a-476f-89e7-9077a42ee0ac&quot;:{&quot;shape&quot;:{&quot;type&quot;:&quot;RoundedRectangle&quot;,&quot;color&quot;:&quot;#000000&quot;,&quot;colorName&quot;:&quot;accent1&quot;,&quot;outlineColor&quot;:&quot;#000000&quot;,&quot;outlineColorName&quot;:&quot;accent1&quot;,&quot;radius&quot;:25,&quot;margin&quot;:6},&quot;weight&quot;:&quot;bold&quot;,&quot;style&quot;:&quot;normal&quot;,&quot;size&quot;:&quot;16pt&quot;,&quot;fontFamily&quot;:&quot;Arial&quot;,&quot;color&quot;:&quot;#FFFFFF&quot;},&quot;f9934a72-72de-4048-8c5c-64ea6ee056ba&quot;:{&quot;shape&quot;:{&quot;type&quot;:&quot;RoundedRectangle&quot;,&quot;color&quot;:&quot;#000000&quot;,&quot;colorName&quot;:&quot;accent1&quot;,&quot;outlineColor&quot;:&quot;#000000&quot;,&quot;outlineColorName&quot;:&quot;accent1&quot;,&quot;radius&quot;:25,&quot;margin&quot;:6},&quot;weight&quot;:&quot;bold&quot;,&quot;style&quot;:&quot;normal&quot;,&quot;size&quot;:&quot;16pt&quot;,&quot;fontFamily&quot;:&quot;Arial&quot;,&quot;color&quot;:&quot;#FFFFFF&quot;},&quot;eb4efb63-7de2-4204-a14f-9a06a701c641&quot;:{&quot;shape&quot;:{&quot;type&quot;:&quot;RoundedRectangle&quot;,&quot;color&quot;:&quot;#767676&quot;,&quot;radius&quot;:25,&quot;margin&quot;:6,&quot;colorName&quot;:&quot;secondary1&quot;,&quot;outlineColor&quot;:&quot;#000000&quot;,&quot;outlineColorName&quot;:&quot;accent1&quot;},&quot;weight&quot;:&quot;bold&quot;,&quot;style&quot;:&quot;normal&quot;,&quot;size&quot;:&quot;16pt&quot;,&quot;fontFamily&quot;:&quot;Arial&quot;,&quot;color&quot;:&quot;#FFFFFF&quot;,&quot;colorName&quot;:&quot;text2&quot;,&quot;isInverted&quot;:true,&quot;preset&quot;:&quot;Header&quot;},&quot;58fb3c35-d139-4c35-8237-59cd9f3cb242&quot;:{&quot;shape&quot;:{&quot;type&quot;:&quot;RoundedRectangle&quot;,&quot;color&quot;:&quot;#000000&quot;,&quot;radius&quot;:25,&quot;margin&quot;:6,&quot;colorName&quot;:&quot;accent1&quot;,&quot;outlineColor&quot;:&quot;#000000&quot;,&quot;outlineColorName&quot;:&quot;accent1&quot;},&quot;weight&quot;:&quot;bold&quot;,&quot;style&quot;:&quot;normal&quot;,&quot;size&quot;:&quot;16pt&quot;,&quot;fontFamily&quot;:&quot;Arial&quot;,&quot;color&quot;:&quot;#FFFFFF&quot;,&quot;colorName&quot;:&quot;text2&quot;,&quot;isInverted&quot;:true,&quot;preset&quot;:&quot;Header&quot;,&quot;background&quot;:&quot;#eAeaea&quot;,&quot;backgroundName&quot;:&quot;shading1&quot;},&quot;7f92f0ca-77ef-4095-8bc8-3735fc8498d7&quot;:{&quot;shape&quot;:{&quot;type&quot;:&quot;RoundedRectangle&quot;,&quot;color&quot;:&quot;#767676&quot;,&quot;radius&quot;:25,&quot;margin&quot;:6,&quot;colorName&quot;:&quot;secondary1&quot;,&quot;outlineColor&quot;:&quot;#000000&quot;,&quot;outlineColorName&quot;:&quot;accent1&quot;},&quot;weight&quot;:&quot;bold&quot;,&quot;style&quot;:&quot;normal&quot;,&quot;size&quot;:&quot;16pt&quot;,&quot;fontFamily&quot;:&quot;Arial&quot;,&quot;color&quot;:&quot;#FFFFFF&quot;,&quot;colorName&quot;:&quot;text2&quot;,&quot;isInverted&quot;:true,&quot;preset&quot;:&quot;Header&quot;},&quot;edc6e5ca-0a5c-49cb-b8d3-aee048a61679&quot;:{&quot;weight&quot;:&quot;normal&quot;,&quot;style&quot;:&quot;normal&quot;,&quot;size&quot;:&quot;24pt&quot;,&quot;fontFamily&quot;:&quot;Segoe UI&quot;,&quot;color&quot;:&quot;#000000&quot;},&quot;e399f0be-0703-4185-9505-897337621db2&quot;:{&quot;weight&quot;:&quot;normal&quot;,&quot;style&quot;:&quot;normal&quot;,&quot;size&quot;:&quot;12pt&quot;,&quot;fontFamily&quot;:&quot;Arial&quot;,&quot;color&quot;:&quot;#333333&quot;,&quot;preset&quot;:&quot;Body&quot;,&quot;icon&quot;:&quot;lucide:ChartLine&quot;,&quot;iconAlign&quot;:&quot;center&quot;,&quot;iconSize&quot;:&quot;extralarge&quot;,&quot;iconColor&quot;:&quot;#767676&quot;,&quot;iconColorName&quot;:&quot;secondary1&quot;,&quot;colorName&quot;:&quot;text&quot;},&quot;3c44d8f6-f419-4192-b292-87310115740d&quot;:{&quot;weight&quot;:&quot;bold&quot;,&quot;style&quot;:&quot;normal&quot;,&quot;size&quot;:&quot;16pt&quot;,&quot;fontFamily&quot;:&quot;Segoe UI&quot;,&quot;color&quot;:&quot;#FFFFFF&quot;,&quot;shape&quot;:{&quot;color&quot;:&quot;#000000&quot;,&quot;colorName&quot;:&quot;accent1&quot;,&quot;outlineColor&quot;:&quot;#000000&quot;,&quot;outlineColorName&quot;:&quot;accent1&quot;,&quot;margin&quot;:6}},&quot;c07541a9-4185-47f1-99cc-a967e9d60807&quot;:{},&quot;24713c38-a62d-45d5-b4bb-a146a105db57&quot;:{&quot;background&quot;:&quot;transparent&quot;,&quot;backgroundName&quot;:&quot;none&quot;,&quot;weight&quot;:&quot;normal&quot;,&quot;style&quot;:&quot;normal&quot;,&quot;size&quot;:&quot;12pt&quot;,&quot;fontFamily&quot;:&quot;Arial&quot;,&quot;color&quot;:&quot;#333333&quot;,&quot;colorName&quot;:&quot;text&quot;,&quot;preset&quot;:&quot;Body&quot;},&quot;db26b4cd-3d40-422e-b29c-2a0ff61fb7c2&quot;:{&quot;weight&quot;:&quot;normal&quot;,&quot;style&quot;:&quot;normal&quot;,&quot;size&quot;:&quot;12pt&quot;,&quot;fontFamily&quot;:&quot;Arial&quot;,&quot;color&quot;:&quot;#333333&quot;,&quot;colorName&quot;:&quot;text&quot;,&quot;preset&quot;:&quot;Body&quot;},&quot;b81f3464-8f90-4119-9fd3-070d4f5966d5&quot;:{&quot;weight&quot;:&quot;bold&quot;,&quot;style&quot;:&quot;normal&quot;,&quot;size&quot;:&quot;16pt&quot;,&quot;fontFamily&quot;:&quot;Segoe UI&quot;,&quot;color&quot;:&quot;#FFFFFF&quot;,&quot;shape&quot;:{&quot;color&quot;:&quot;#000000&quot;,&quot;colorName&quot;:&quot;accent1&quot;,&quot;outlineColor&quot;:&quot;#000000&quot;,&quot;outlineColorName&quot;:&quot;accent1&quot;,&quot;margin&quot;:6}},&quot;a56ecde3-4484-405f-a012-e273056c959a&quot;:{},&quot;99cd339a-3458-4c0f-ada3-9f9f454e2a51&quot;:{&quot;background&quot;:&quot;transparent&quot;,&quot;backgroundName&quot;:&quot;none&quot;,&quot;weight&quot;:&quot;normal&quot;,&quot;style&quot;:&quot;normal&quot;,&quot;size&quot;:&quot;12pt&quot;,&quot;fontFamily&quot;:&quot;Arial&quot;,&quot;color&quot;:&quot;#333333&quot;,&quot;colorName&quot;:&quot;text&quot;,&quot;preset&quot;:&quot;Body&quot;},&quot;f3c8bbc2-9743-4488-95dc-2abdddf3d43e&quot;:{&quot;weight&quot;:&quot;normal&quot;,&quot;style&quot;:&quot;normal&quot;,&quot;size&quot;:&quot;12pt&quot;,&quot;fontFamily&quot;:&quot;Arial&quot;,&quot;color&quot;:&quot;#333333&quot;,&quot;colorName&quot;:&quot;text&quot;,&quot;preset&quot;:&quot;Body&quot;},&quot;6981f243-a748-4044-848f-2973222701ed&quot;:{&quot;background&quot;:&quot;transparent&quot;,&quot;backgroundName&quot;:&quot;none&quot;,&quot;weight&quot;:&quot;normal&quot;,&quot;style&quot;:&quot;normal&quot;,&quot;size&quot;:&quot;12pt&quot;,&quot;fontFamily&quot;:&quot;Arial&quot;,&quot;color&quot;:&quot;#333333&quot;,&quot;colorName&quot;:&quot;text&quot;,&quot;preset&quot;:&quot;Body&quot;},&quot;8587f580-c036-4f65-8a71-242f7831039b&quot;:{&quot;background&quot;:&quot;transparent&quot;,&quot;backgroundName&quot;:&quot;none&quot;,&quot;weight&quot;:&quot;normal&quot;,&quot;style&quot;:&quot;normal&quot;,&quot;size&quot;:&quot;12pt&quot;,&quot;fontFamily&quot;:&quot;Arial&quot;,&quot;color&quot;:&quot;#333333&quot;,&quot;colorName&quot;:&quot;text&quot;,&quot;preset&quot;:&quot;Body&quot;},&quot;0da432c4-457f-4fff-9a08-0a1afcb4f419&quot;:{&quot;background&quot;:&quot;#eAeaea&quot;,&quot;backgroundName&quot;:&quot;shading1&quot;,&quot;weight&quot;:&quot;normal&quot;,&quot;style&quot;:&quot;normal&quot;,&quot;size&quot;:&quot;12pt&quot;,&quot;fontFamily&quot;:&quot;Arial&quot;,&quot;color&quot;:&quot;#333333&quot;,&quot;colorName&quot;:&quot;text&quot;,&quot;preset&quot;:&quot;Body&quot;},&quot;56648bc0-fc49-4937-a60d-2b7b2d7db612&quot;:{&quot;weight&quot;:&quot;normal&quot;,&quot;style&quot;:&quot;normal&quot;,&quot;size&quot;:&quot;12pt&quot;,&quot;fontFamily&quot;:&quot;Arial&quot;,&quot;color&quot;:&quot;#333333&quot;,&quot;colorName&quot;:&quot;text&quot;,&quot;preset&quot;:&quot;Body&quot;},&quot;9b988ebf-9de3-4264-88c4-89b7903222af&quot;:{&quot;weight&quot;:&quot;normal&quot;,&quot;style&quot;:&quot;normal&quot;,&quot;size&quot;:&quot;12pt&quot;,&quot;fontFamily&quot;:&quot;Arial&quot;,&quot;color&quot;:&quot;#333333&quot;,&quot;colorName&quot;:&quot;text&quot;,&quot;preset&quot;:&quot;Body&quot;},&quot;b83d6e49-fd55-4fef-87be-0a5eb2b08142&quot;:{&quot;weight&quot;:&quot;normal&quot;,&quot;style&quot;:&quot;normal&quot;,&quot;size&quot;:&quot;12pt&quot;,&quot;fontFamily&quot;:&quot;Arial&quot;,&quot;color&quot;:&quot;#333333&quot;,&quot;colorName&quot;:&quot;text&quot;,&quot;preset&quot;:&quot;Body&quot;,&quot;background&quot;:&quot;#eAeaea&quot;,&quot;backgroundName&quot;:&quot;shading1&quot;}},&quot;spacerStyles&quot;:{&quot;columnColors&quot;:[null,&quot;#ffffff&quot;,null,&quot;#ffffff&quot;],&quot;rowColors&quot;:[]},&quot;merged&quot;:[]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webextensions/_rels/webextension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webextensions/_rels/webextension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webextensions/webextension1.xml><?xml version="1.0" encoding="utf-8"?>
<we:webextension xmlns:we="http://schemas.microsoft.com/office/webextensions/webextension/2010/11" id="{75F9B8A1-0781-4B4A-8C76-6CD34CF16DCD}">
  <we:reference id="2845bc77-7cae-465a-80ad-ad7cdc03c105" version="1.0.0.0" store="developer" storeType="Registry"/>
  <we:alternateReferences/>
  <we:properties/>
  <we:bindings/>
  <we:snapshot xmlns:r="http://schemas.openxmlformats.org/officeDocument/2006/relationships" r:embed="rId1"/>
</we:webextension>
</file>

<file path=ppt/webextensions/webextension2.xml><?xml version="1.0" encoding="utf-8"?>
<we:webextension xmlns:we="http://schemas.microsoft.com/office/webextensions/webextension/2010/11" id="{07D15F8B-13F7-B64A-A989-5BDFC79E6078}">
  <we:reference id="2845bc77-7cae-465a-80ad-ad7cdc03c105" version="1.0.0.0" store="developer" storeType="Registry"/>
  <we:alternateReferences/>
  <we:properties/>
  <we:bindings/>
  <we:snapshot xmlns:r="http://schemas.openxmlformats.org/officeDocument/2006/relationships" r:embed="rId1"/>
</we:webextension>
</file>

<file path=ppt/webextensions/webextension3.xml><?xml version="1.0" encoding="utf-8"?>
<we:webextension xmlns:we="http://schemas.microsoft.com/office/webextensions/webextension/2010/11" id="{8FF089F7-2C31-2042-8937-6C8464056045}">
  <we:reference id="2845bc77-7cae-465a-80ad-ad7cdc03c105" version="1.0.0.0" store="developer" storeType="Registry"/>
  <we:alternateReferences/>
  <we:properties/>
  <we:bindings/>
  <we:snapshot xmlns:r="http://schemas.openxmlformats.org/officeDocument/2006/relationships" r:embed="rId1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15</Words>
  <Application>Microsoft Macintosh PowerPoint</Application>
  <PresentationFormat>Widescreen</PresentationFormat>
  <Paragraphs>4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Phases</vt:lpstr>
      <vt:lpstr>Design phase in focus for today’s decision</vt:lpstr>
      <vt:lpstr>Which action to take next?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Sándor Nagy</dc:creator>
  <cp:lastModifiedBy>Sándor Nagy</cp:lastModifiedBy>
  <cp:revision>8</cp:revision>
  <dcterms:created xsi:type="dcterms:W3CDTF">2026-01-19T11:57:35Z</dcterms:created>
  <dcterms:modified xsi:type="dcterms:W3CDTF">2026-01-19T12:08:06Z</dcterms:modified>
</cp:coreProperties>
</file>